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23"/>
  </p:notesMasterIdLst>
  <p:handoutMasterIdLst>
    <p:handoutMasterId r:id="rId24"/>
  </p:handoutMasterIdLst>
  <p:sldIdLst>
    <p:sldId id="269" r:id="rId2"/>
    <p:sldId id="284" r:id="rId3"/>
    <p:sldId id="265" r:id="rId4"/>
    <p:sldId id="262" r:id="rId5"/>
    <p:sldId id="266" r:id="rId6"/>
    <p:sldId id="260" r:id="rId7"/>
    <p:sldId id="267" r:id="rId8"/>
    <p:sldId id="263" r:id="rId9"/>
    <p:sldId id="268" r:id="rId10"/>
    <p:sldId id="270" r:id="rId11"/>
    <p:sldId id="271" r:id="rId12"/>
    <p:sldId id="272" r:id="rId13"/>
    <p:sldId id="273" r:id="rId14"/>
    <p:sldId id="274" r:id="rId15"/>
    <p:sldId id="275" r:id="rId16"/>
    <p:sldId id="276" r:id="rId17"/>
    <p:sldId id="277" r:id="rId18"/>
    <p:sldId id="278" r:id="rId19"/>
    <p:sldId id="281" r:id="rId20"/>
    <p:sldId id="282" r:id="rId21"/>
    <p:sldId id="283" r:id="rId22"/>
  </p:sldIdLst>
  <p:sldSz cx="10688638" cy="7562850"/>
  <p:notesSz cx="6797675" cy="9926638"/>
  <p:defaultTextStyle>
    <a:defPPr>
      <a:defRPr lang="en-US"/>
    </a:defPPr>
    <a:lvl1pPr marL="0" algn="l" defTabSz="497606" rtl="0" eaLnBrk="1" latinLnBrk="0" hangingPunct="1">
      <a:defRPr sz="2000" kern="1200">
        <a:solidFill>
          <a:schemeClr val="tx1"/>
        </a:solidFill>
        <a:latin typeface="+mn-lt"/>
        <a:ea typeface="+mn-ea"/>
        <a:cs typeface="+mn-cs"/>
      </a:defRPr>
    </a:lvl1pPr>
    <a:lvl2pPr marL="497606" algn="l" defTabSz="497606" rtl="0" eaLnBrk="1" latinLnBrk="0" hangingPunct="1">
      <a:defRPr sz="2000" kern="1200">
        <a:solidFill>
          <a:schemeClr val="tx1"/>
        </a:solidFill>
        <a:latin typeface="+mn-lt"/>
        <a:ea typeface="+mn-ea"/>
        <a:cs typeface="+mn-cs"/>
      </a:defRPr>
    </a:lvl2pPr>
    <a:lvl3pPr marL="995211" algn="l" defTabSz="497606" rtl="0" eaLnBrk="1" latinLnBrk="0" hangingPunct="1">
      <a:defRPr sz="2000" kern="1200">
        <a:solidFill>
          <a:schemeClr val="tx1"/>
        </a:solidFill>
        <a:latin typeface="+mn-lt"/>
        <a:ea typeface="+mn-ea"/>
        <a:cs typeface="+mn-cs"/>
      </a:defRPr>
    </a:lvl3pPr>
    <a:lvl4pPr marL="1492818" algn="l" defTabSz="497606" rtl="0" eaLnBrk="1" latinLnBrk="0" hangingPunct="1">
      <a:defRPr sz="2000" kern="1200">
        <a:solidFill>
          <a:schemeClr val="tx1"/>
        </a:solidFill>
        <a:latin typeface="+mn-lt"/>
        <a:ea typeface="+mn-ea"/>
        <a:cs typeface="+mn-cs"/>
      </a:defRPr>
    </a:lvl4pPr>
    <a:lvl5pPr marL="1990424" algn="l" defTabSz="497606" rtl="0" eaLnBrk="1" latinLnBrk="0" hangingPunct="1">
      <a:defRPr sz="2000" kern="1200">
        <a:solidFill>
          <a:schemeClr val="tx1"/>
        </a:solidFill>
        <a:latin typeface="+mn-lt"/>
        <a:ea typeface="+mn-ea"/>
        <a:cs typeface="+mn-cs"/>
      </a:defRPr>
    </a:lvl5pPr>
    <a:lvl6pPr marL="2488029" algn="l" defTabSz="497606" rtl="0" eaLnBrk="1" latinLnBrk="0" hangingPunct="1">
      <a:defRPr sz="2000" kern="1200">
        <a:solidFill>
          <a:schemeClr val="tx1"/>
        </a:solidFill>
        <a:latin typeface="+mn-lt"/>
        <a:ea typeface="+mn-ea"/>
        <a:cs typeface="+mn-cs"/>
      </a:defRPr>
    </a:lvl6pPr>
    <a:lvl7pPr marL="2985637" algn="l" defTabSz="497606" rtl="0" eaLnBrk="1" latinLnBrk="0" hangingPunct="1">
      <a:defRPr sz="2000" kern="1200">
        <a:solidFill>
          <a:schemeClr val="tx1"/>
        </a:solidFill>
        <a:latin typeface="+mn-lt"/>
        <a:ea typeface="+mn-ea"/>
        <a:cs typeface="+mn-cs"/>
      </a:defRPr>
    </a:lvl7pPr>
    <a:lvl8pPr marL="3483241" algn="l" defTabSz="497606" rtl="0" eaLnBrk="1" latinLnBrk="0" hangingPunct="1">
      <a:defRPr sz="2000" kern="1200">
        <a:solidFill>
          <a:schemeClr val="tx1"/>
        </a:solidFill>
        <a:latin typeface="+mn-lt"/>
        <a:ea typeface="+mn-ea"/>
        <a:cs typeface="+mn-cs"/>
      </a:defRPr>
    </a:lvl8pPr>
    <a:lvl9pPr marL="3980848" algn="l" defTabSz="497606" rtl="0" eaLnBrk="1" latinLnBrk="0" hangingPunct="1">
      <a:defRPr sz="2000" kern="1200">
        <a:solidFill>
          <a:schemeClr val="tx1"/>
        </a:solidFill>
        <a:latin typeface="+mn-lt"/>
        <a:ea typeface="+mn-ea"/>
        <a:cs typeface="+mn-cs"/>
      </a:defRPr>
    </a:lvl9pPr>
  </p:defaultTextStyle>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FF9900"/>
    <a:srgbClr val="56B1B2"/>
    <a:srgbClr val="1D428F"/>
    <a:srgbClr val="6D92A7"/>
    <a:srgbClr val="CA7868"/>
    <a:srgbClr val="865E8B"/>
    <a:srgbClr val="893A51"/>
    <a:srgbClr val="7BA878"/>
    <a:srgbClr val="5F6163"/>
    <a:srgbClr val="8BC9C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3529" autoAdjust="0"/>
  </p:normalViewPr>
  <p:slideViewPr>
    <p:cSldViewPr snapToObjects="1">
      <p:cViewPr>
        <p:scale>
          <a:sx n="60" d="100"/>
          <a:sy n="60" d="100"/>
        </p:scale>
        <p:origin x="-2154" y="-1092"/>
      </p:cViewPr>
      <p:guideLst>
        <p:guide orient="horz" pos="1977"/>
        <p:guide pos="340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79" d="100"/>
          <a:sy n="79" d="100"/>
        </p:scale>
        <p:origin x="-3936" y="-84"/>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53435AA7-A5E6-514E-9DB1-A44CD0F7418B}" type="datetime1">
              <a:rPr lang="en-GB" smtClean="0"/>
              <a:t>21/09/2016</a:t>
            </a:fld>
            <a:endParaRPr lang="en-US" dirty="0"/>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C3DF15BE-6656-0944-B777-788FD9833F85}" type="slidenum">
              <a:rPr lang="en-US" smtClean="0"/>
              <a:t>‹#›</a:t>
            </a:fld>
            <a:endParaRPr lang="en-US" dirty="0"/>
          </a:p>
        </p:txBody>
      </p:sp>
    </p:spTree>
    <p:extLst>
      <p:ext uri="{BB962C8B-B14F-4D97-AF65-F5344CB8AC3E}">
        <p14:creationId xmlns:p14="http://schemas.microsoft.com/office/powerpoint/2010/main" val="304957422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2A24BBD3-4CF4-DC44-8745-4B75FC34DBBB}" type="datetime1">
              <a:rPr lang="en-GB" smtClean="0"/>
              <a:t>21/09/2016</a:t>
            </a:fld>
            <a:endParaRPr lang="en-US" dirty="0"/>
          </a:p>
        </p:txBody>
      </p:sp>
      <p:sp>
        <p:nvSpPr>
          <p:cNvPr id="4" name="Slide Image Placeholder 3"/>
          <p:cNvSpPr>
            <a:spLocks noGrp="1" noRot="1" noChangeAspect="1"/>
          </p:cNvSpPr>
          <p:nvPr>
            <p:ph type="sldImg" idx="2"/>
          </p:nvPr>
        </p:nvSpPr>
        <p:spPr>
          <a:xfrm>
            <a:off x="768350" y="744538"/>
            <a:ext cx="5260975" cy="372268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318F716C-12C8-8540-9B36-63D11787B00F}" type="slidenum">
              <a:rPr lang="en-US" smtClean="0"/>
              <a:t>‹#›</a:t>
            </a:fld>
            <a:endParaRPr lang="en-US" dirty="0"/>
          </a:p>
        </p:txBody>
      </p:sp>
    </p:spTree>
    <p:extLst>
      <p:ext uri="{BB962C8B-B14F-4D97-AF65-F5344CB8AC3E}">
        <p14:creationId xmlns:p14="http://schemas.microsoft.com/office/powerpoint/2010/main" val="1357721846"/>
      </p:ext>
    </p:extLst>
  </p:cSld>
  <p:clrMap bg1="lt1" tx1="dk1" bg2="lt2" tx2="dk2" accent1="accent1" accent2="accent2" accent3="accent3" accent4="accent4" accent5="accent5" accent6="accent6" hlink="hlink" folHlink="folHlink"/>
  <p:hf sldNum="0" hdr="0" ftr="0" dt="0"/>
  <p:notesStyle>
    <a:lvl1pPr marL="0" algn="l" defTabSz="497606" rtl="0" eaLnBrk="1" latinLnBrk="0" hangingPunct="1">
      <a:defRPr sz="1300" kern="1200">
        <a:solidFill>
          <a:schemeClr val="tx1"/>
        </a:solidFill>
        <a:latin typeface="+mn-lt"/>
        <a:ea typeface="+mn-ea"/>
        <a:cs typeface="+mn-cs"/>
      </a:defRPr>
    </a:lvl1pPr>
    <a:lvl2pPr marL="497606" algn="l" defTabSz="497606" rtl="0" eaLnBrk="1" latinLnBrk="0" hangingPunct="1">
      <a:defRPr sz="1300" kern="1200">
        <a:solidFill>
          <a:schemeClr val="tx1"/>
        </a:solidFill>
        <a:latin typeface="+mn-lt"/>
        <a:ea typeface="+mn-ea"/>
        <a:cs typeface="+mn-cs"/>
      </a:defRPr>
    </a:lvl2pPr>
    <a:lvl3pPr marL="995211" algn="l" defTabSz="497606" rtl="0" eaLnBrk="1" latinLnBrk="0" hangingPunct="1">
      <a:defRPr sz="1300" kern="1200">
        <a:solidFill>
          <a:schemeClr val="tx1"/>
        </a:solidFill>
        <a:latin typeface="+mn-lt"/>
        <a:ea typeface="+mn-ea"/>
        <a:cs typeface="+mn-cs"/>
      </a:defRPr>
    </a:lvl3pPr>
    <a:lvl4pPr marL="1492818" algn="l" defTabSz="497606" rtl="0" eaLnBrk="1" latinLnBrk="0" hangingPunct="1">
      <a:defRPr sz="1300" kern="1200">
        <a:solidFill>
          <a:schemeClr val="tx1"/>
        </a:solidFill>
        <a:latin typeface="+mn-lt"/>
        <a:ea typeface="+mn-ea"/>
        <a:cs typeface="+mn-cs"/>
      </a:defRPr>
    </a:lvl4pPr>
    <a:lvl5pPr marL="1990424" algn="l" defTabSz="497606" rtl="0" eaLnBrk="1" latinLnBrk="0" hangingPunct="1">
      <a:defRPr sz="1300" kern="1200">
        <a:solidFill>
          <a:schemeClr val="tx1"/>
        </a:solidFill>
        <a:latin typeface="+mn-lt"/>
        <a:ea typeface="+mn-ea"/>
        <a:cs typeface="+mn-cs"/>
      </a:defRPr>
    </a:lvl5pPr>
    <a:lvl6pPr marL="2488029" algn="l" defTabSz="497606" rtl="0" eaLnBrk="1" latinLnBrk="0" hangingPunct="1">
      <a:defRPr sz="1300" kern="1200">
        <a:solidFill>
          <a:schemeClr val="tx1"/>
        </a:solidFill>
        <a:latin typeface="+mn-lt"/>
        <a:ea typeface="+mn-ea"/>
        <a:cs typeface="+mn-cs"/>
      </a:defRPr>
    </a:lvl6pPr>
    <a:lvl7pPr marL="2985637" algn="l" defTabSz="497606" rtl="0" eaLnBrk="1" latinLnBrk="0" hangingPunct="1">
      <a:defRPr sz="1300" kern="1200">
        <a:solidFill>
          <a:schemeClr val="tx1"/>
        </a:solidFill>
        <a:latin typeface="+mn-lt"/>
        <a:ea typeface="+mn-ea"/>
        <a:cs typeface="+mn-cs"/>
      </a:defRPr>
    </a:lvl7pPr>
    <a:lvl8pPr marL="3483241" algn="l" defTabSz="497606" rtl="0" eaLnBrk="1" latinLnBrk="0" hangingPunct="1">
      <a:defRPr sz="1300" kern="1200">
        <a:solidFill>
          <a:schemeClr val="tx1"/>
        </a:solidFill>
        <a:latin typeface="+mn-lt"/>
        <a:ea typeface="+mn-ea"/>
        <a:cs typeface="+mn-cs"/>
      </a:defRPr>
    </a:lvl8pPr>
    <a:lvl9pPr marL="3980848" algn="l" defTabSz="497606" rtl="0" eaLnBrk="1" latinLnBrk="0" hangingPunct="1">
      <a:defRPr sz="13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8" name="TextBox 7"/>
          <p:cNvSpPr txBox="1"/>
          <p:nvPr userDrawn="1"/>
        </p:nvSpPr>
        <p:spPr>
          <a:xfrm>
            <a:off x="194060" y="223290"/>
            <a:ext cx="10371070" cy="1771391"/>
          </a:xfrm>
          <a:prstGeom prst="rect">
            <a:avLst/>
          </a:prstGeom>
          <a:noFill/>
        </p:spPr>
        <p:txBody>
          <a:bodyPr wrap="square" lIns="89277" tIns="44639" rIns="89277" bIns="44639" rtlCol="0">
            <a:spAutoFit/>
          </a:bodyPr>
          <a:lstStyle/>
          <a:p>
            <a:r>
              <a:rPr lang="en-GB" dirty="0" smtClean="0"/>
              <a:t>Instructions</a:t>
            </a:r>
          </a:p>
          <a:p>
            <a:endParaRPr lang="en-GB" dirty="0" smtClean="0"/>
          </a:p>
          <a:p>
            <a:pPr marL="223192" indent="-223192">
              <a:buAutoNum type="arabicPeriod"/>
            </a:pPr>
            <a:r>
              <a:rPr lang="en-US" sz="1000" dirty="0" smtClean="0">
                <a:latin typeface="Arial"/>
                <a:cs typeface="Arial"/>
              </a:rPr>
              <a:t>Front</a:t>
            </a:r>
            <a:r>
              <a:rPr lang="en-US" sz="1000" baseline="0" dirty="0" smtClean="0">
                <a:latin typeface="Arial"/>
                <a:cs typeface="Arial"/>
              </a:rPr>
              <a:t> page. When typing your heading please ensure the key words are Arial bold. For example </a:t>
            </a:r>
            <a:r>
              <a:rPr lang="en-US" sz="1000" b="1" baseline="0" dirty="0" smtClean="0">
                <a:latin typeface="Arial"/>
                <a:cs typeface="Arial"/>
              </a:rPr>
              <a:t>Welcome</a:t>
            </a:r>
            <a:r>
              <a:rPr lang="en-US" sz="1000" baseline="0" dirty="0" smtClean="0">
                <a:latin typeface="Arial"/>
                <a:cs typeface="Arial"/>
              </a:rPr>
              <a:t> to your MoneyManager. Please alter the point size to ensure the heading fits between the two blue lines.</a:t>
            </a:r>
          </a:p>
          <a:p>
            <a:pPr marL="223192" indent="-223192">
              <a:buAutoNum type="arabicPeriod"/>
            </a:pPr>
            <a:r>
              <a:rPr lang="en-US" sz="1000" baseline="0" dirty="0" smtClean="0">
                <a:latin typeface="Arial"/>
                <a:cs typeface="Arial"/>
              </a:rPr>
              <a:t>Contents page. You have up to 8 sections to use, if you do not need all the sections remember to delete the white text from the coloured boxes that will not be used.</a:t>
            </a:r>
          </a:p>
          <a:p>
            <a:pPr marL="223192" indent="-223192">
              <a:buAutoNum type="arabicPeriod"/>
            </a:pPr>
            <a:r>
              <a:rPr lang="en-US" sz="1000" baseline="0" dirty="0" smtClean="0">
                <a:latin typeface="Arial"/>
                <a:cs typeface="Arial"/>
              </a:rPr>
              <a:t>Divider page. This page requires you to type a heading for the section, in white text on a coloured background.</a:t>
            </a:r>
          </a:p>
          <a:p>
            <a:pPr marL="223192" indent="-223192">
              <a:buAutoNum type="arabicPeriod"/>
            </a:pPr>
            <a:r>
              <a:rPr lang="en-US" sz="1000" baseline="0" dirty="0" smtClean="0">
                <a:latin typeface="Arial"/>
                <a:cs typeface="Arial"/>
              </a:rPr>
              <a:t>Continuous pages. Please type the headings to match the contents page.</a:t>
            </a:r>
          </a:p>
          <a:p>
            <a:pPr marL="223192" indent="-223192">
              <a:buAutoNum type="arabicPeriod"/>
            </a:pPr>
            <a:r>
              <a:rPr lang="en-US" sz="1000" baseline="0" dirty="0" smtClean="0">
                <a:latin typeface="Arial"/>
                <a:cs typeface="Arial"/>
              </a:rPr>
              <a:t>Please feel free to alter font sizes where required, insert graphs, charts, tables and imagery.</a:t>
            </a:r>
          </a:p>
          <a:p>
            <a:pPr marL="223192" indent="-223192">
              <a:buAutoNum type="arabicPeriod"/>
            </a:pPr>
            <a:r>
              <a:rPr lang="en-US" sz="1000" baseline="0" dirty="0" smtClean="0">
                <a:latin typeface="Arial"/>
                <a:cs typeface="Arial"/>
              </a:rPr>
              <a:t>There is a table and imagery example below.</a:t>
            </a:r>
          </a:p>
        </p:txBody>
      </p:sp>
    </p:spTree>
    <p:extLst>
      <p:ext uri="{BB962C8B-B14F-4D97-AF65-F5344CB8AC3E}">
        <p14:creationId xmlns:p14="http://schemas.microsoft.com/office/powerpoint/2010/main" val="2263296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6" name="Rectangle 5"/>
          <p:cNvSpPr/>
          <p:nvPr userDrawn="1"/>
        </p:nvSpPr>
        <p:spPr>
          <a:xfrm>
            <a:off x="-7776" y="-12342"/>
            <a:ext cx="10696414" cy="7575192"/>
          </a:xfrm>
          <a:prstGeom prst="rect">
            <a:avLst/>
          </a:prstGeom>
          <a:solidFill>
            <a:srgbClr val="5F6163"/>
          </a:solidFill>
          <a:ln>
            <a:noFill/>
          </a:ln>
        </p:spPr>
        <p:style>
          <a:lnRef idx="2">
            <a:schemeClr val="accent1">
              <a:shade val="50000"/>
            </a:schemeClr>
          </a:lnRef>
          <a:fillRef idx="1">
            <a:schemeClr val="accent1"/>
          </a:fillRef>
          <a:effectRef idx="0">
            <a:schemeClr val="accent1"/>
          </a:effectRef>
          <a:fontRef idx="minor">
            <a:schemeClr val="lt1"/>
          </a:fontRef>
        </p:style>
        <p:txBody>
          <a:bodyPr lIns="89270" tIns="44636" rIns="89270" bIns="44636" rtlCol="0" anchor="ctr"/>
          <a:lstStyle/>
          <a:p>
            <a:pPr algn="ctr"/>
            <a:endParaRPr lang="en-GB" dirty="0"/>
          </a:p>
        </p:txBody>
      </p:sp>
      <p:sp>
        <p:nvSpPr>
          <p:cNvPr id="5" name="Rounded Rectangle 4"/>
          <p:cNvSpPr/>
          <p:nvPr userDrawn="1"/>
        </p:nvSpPr>
        <p:spPr>
          <a:xfrm>
            <a:off x="203855" y="217952"/>
            <a:ext cx="10265377" cy="7102262"/>
          </a:xfrm>
          <a:prstGeom prst="roundRect">
            <a:avLst>
              <a:gd name="adj" fmla="val 21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9270" tIns="44636" rIns="89270" bIns="44636" rtlCol="0" anchor="ctr"/>
          <a:lstStyle/>
          <a:p>
            <a:pPr algn="ctr"/>
            <a:endParaRPr lang="en-GB" dirty="0">
              <a:solidFill>
                <a:schemeClr val="bg1"/>
              </a:solidFill>
            </a:endParaRPr>
          </a:p>
        </p:txBody>
      </p:sp>
      <p:sp>
        <p:nvSpPr>
          <p:cNvPr id="7" name="Slide Number Placeholder 5"/>
          <p:cNvSpPr>
            <a:spLocks noGrp="1"/>
          </p:cNvSpPr>
          <p:nvPr>
            <p:ph type="sldNum" sz="quarter" idx="4"/>
          </p:nvPr>
        </p:nvSpPr>
        <p:spPr>
          <a:xfrm>
            <a:off x="7660191" y="6930563"/>
            <a:ext cx="2494016" cy="402652"/>
          </a:xfrm>
          <a:prstGeom prst="rect">
            <a:avLst/>
          </a:prstGeom>
        </p:spPr>
        <p:txBody>
          <a:bodyPr vert="horz" lIns="104276" tIns="52138" rIns="104276" bIns="52138" rtlCol="0" anchor="ctr"/>
          <a:lstStyle>
            <a:lvl1pPr algn="r">
              <a:defRPr sz="1200">
                <a:solidFill>
                  <a:schemeClr val="tx1">
                    <a:lumMod val="65000"/>
                    <a:lumOff val="35000"/>
                  </a:schemeClr>
                </a:solidFill>
                <a:latin typeface="Arial"/>
                <a:cs typeface="Arial"/>
              </a:defRPr>
            </a:lvl1pPr>
          </a:lstStyle>
          <a:p>
            <a:fld id="{18000983-D419-EB4F-9587-2510AF1B9B61}" type="slidenum">
              <a:rPr lang="en-US" smtClean="0"/>
              <a:pPr/>
              <a:t>‹#›</a:t>
            </a:fld>
            <a:endParaRPr lang="en-US" dirty="0"/>
          </a:p>
        </p:txBody>
      </p:sp>
    </p:spTree>
    <p:extLst>
      <p:ext uri="{BB962C8B-B14F-4D97-AF65-F5344CB8AC3E}">
        <p14:creationId xmlns:p14="http://schemas.microsoft.com/office/powerpoint/2010/main" val="3280985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Rounded Rectangle 2"/>
          <p:cNvSpPr/>
          <p:nvPr userDrawn="1"/>
        </p:nvSpPr>
        <p:spPr>
          <a:xfrm>
            <a:off x="203855" y="217952"/>
            <a:ext cx="10265377" cy="7102262"/>
          </a:xfrm>
          <a:prstGeom prst="roundRect">
            <a:avLst>
              <a:gd name="adj" fmla="val 2102"/>
            </a:avLst>
          </a:prstGeom>
          <a:solidFill>
            <a:srgbClr val="CA7868"/>
          </a:solidFill>
          <a:ln>
            <a:noFill/>
          </a:ln>
        </p:spPr>
        <p:style>
          <a:lnRef idx="2">
            <a:schemeClr val="accent1">
              <a:shade val="50000"/>
            </a:schemeClr>
          </a:lnRef>
          <a:fillRef idx="1">
            <a:schemeClr val="accent1"/>
          </a:fillRef>
          <a:effectRef idx="0">
            <a:schemeClr val="accent1"/>
          </a:effectRef>
          <a:fontRef idx="minor">
            <a:schemeClr val="lt1"/>
          </a:fontRef>
        </p:style>
        <p:txBody>
          <a:bodyPr lIns="89270" tIns="44636" rIns="89270" bIns="44636" rtlCol="0" anchor="ctr"/>
          <a:lstStyle/>
          <a:p>
            <a:pPr algn="ctr"/>
            <a:endParaRPr lang="en-GB" dirty="0">
              <a:solidFill>
                <a:schemeClr val="bg1"/>
              </a:solidFill>
            </a:endParaRPr>
          </a:p>
        </p:txBody>
      </p:sp>
      <p:cxnSp>
        <p:nvCxnSpPr>
          <p:cNvPr id="4" name="Straight Connector 3"/>
          <p:cNvCxnSpPr/>
          <p:nvPr userDrawn="1"/>
        </p:nvCxnSpPr>
        <p:spPr>
          <a:xfrm>
            <a:off x="599197" y="582599"/>
            <a:ext cx="94548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599197" y="6951813"/>
            <a:ext cx="94548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4"/>
          </p:nvPr>
        </p:nvSpPr>
        <p:spPr>
          <a:xfrm>
            <a:off x="7660191" y="6930563"/>
            <a:ext cx="2494016" cy="402652"/>
          </a:xfrm>
          <a:prstGeom prst="rect">
            <a:avLst/>
          </a:prstGeom>
        </p:spPr>
        <p:txBody>
          <a:bodyPr vert="horz" lIns="104276" tIns="52138" rIns="104276" bIns="52138" rtlCol="0" anchor="ctr"/>
          <a:lstStyle>
            <a:lvl1pPr algn="r">
              <a:defRPr sz="1200">
                <a:solidFill>
                  <a:schemeClr val="bg1"/>
                </a:solidFill>
                <a:latin typeface="Arial"/>
                <a:cs typeface="Arial"/>
              </a:defRPr>
            </a:lvl1pPr>
          </a:lstStyle>
          <a:p>
            <a:fld id="{18000983-D419-EB4F-9587-2510AF1B9B61}" type="slidenum">
              <a:rPr lang="en-US" smtClean="0"/>
              <a:pPr/>
              <a:t>‹#›</a:t>
            </a:fld>
            <a:endParaRPr lang="en-US" dirty="0"/>
          </a:p>
        </p:txBody>
      </p:sp>
    </p:spTree>
    <p:extLst>
      <p:ext uri="{BB962C8B-B14F-4D97-AF65-F5344CB8AC3E}">
        <p14:creationId xmlns:p14="http://schemas.microsoft.com/office/powerpoint/2010/main" val="2701766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Rectangle 5"/>
          <p:cNvSpPr/>
          <p:nvPr userDrawn="1"/>
        </p:nvSpPr>
        <p:spPr>
          <a:xfrm>
            <a:off x="-7776" y="-12342"/>
            <a:ext cx="10696414" cy="7575192"/>
          </a:xfrm>
          <a:prstGeom prst="rect">
            <a:avLst/>
          </a:prstGeom>
          <a:solidFill>
            <a:srgbClr val="CA7868"/>
          </a:solidFill>
          <a:ln>
            <a:noFill/>
          </a:ln>
        </p:spPr>
        <p:style>
          <a:lnRef idx="2">
            <a:schemeClr val="accent1">
              <a:shade val="50000"/>
            </a:schemeClr>
          </a:lnRef>
          <a:fillRef idx="1">
            <a:schemeClr val="accent1"/>
          </a:fillRef>
          <a:effectRef idx="0">
            <a:schemeClr val="accent1"/>
          </a:effectRef>
          <a:fontRef idx="minor">
            <a:schemeClr val="lt1"/>
          </a:fontRef>
        </p:style>
        <p:txBody>
          <a:bodyPr lIns="89270" tIns="44636" rIns="89270" bIns="44636" rtlCol="0" anchor="ctr"/>
          <a:lstStyle/>
          <a:p>
            <a:pPr algn="ctr"/>
            <a:endParaRPr lang="en-GB" dirty="0"/>
          </a:p>
        </p:txBody>
      </p:sp>
      <p:sp>
        <p:nvSpPr>
          <p:cNvPr id="5" name="Rounded Rectangle 4"/>
          <p:cNvSpPr/>
          <p:nvPr userDrawn="1"/>
        </p:nvSpPr>
        <p:spPr>
          <a:xfrm>
            <a:off x="203855" y="217952"/>
            <a:ext cx="10265377" cy="7102262"/>
          </a:xfrm>
          <a:prstGeom prst="roundRect">
            <a:avLst>
              <a:gd name="adj" fmla="val 21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9270" tIns="44636" rIns="89270" bIns="44636" rtlCol="0" anchor="ctr"/>
          <a:lstStyle/>
          <a:p>
            <a:pPr algn="ctr"/>
            <a:endParaRPr lang="en-GB" dirty="0">
              <a:solidFill>
                <a:schemeClr val="bg1"/>
              </a:solidFill>
            </a:endParaRPr>
          </a:p>
        </p:txBody>
      </p:sp>
      <p:sp>
        <p:nvSpPr>
          <p:cNvPr id="7" name="Slide Number Placeholder 5"/>
          <p:cNvSpPr>
            <a:spLocks noGrp="1"/>
          </p:cNvSpPr>
          <p:nvPr>
            <p:ph type="sldNum" sz="quarter" idx="4"/>
          </p:nvPr>
        </p:nvSpPr>
        <p:spPr>
          <a:xfrm>
            <a:off x="7660191" y="6930563"/>
            <a:ext cx="2494016" cy="402652"/>
          </a:xfrm>
          <a:prstGeom prst="rect">
            <a:avLst/>
          </a:prstGeom>
        </p:spPr>
        <p:txBody>
          <a:bodyPr vert="horz" lIns="104276" tIns="52138" rIns="104276" bIns="52138" rtlCol="0" anchor="ctr"/>
          <a:lstStyle>
            <a:lvl1pPr algn="r">
              <a:defRPr sz="1200">
                <a:solidFill>
                  <a:schemeClr val="tx1">
                    <a:lumMod val="65000"/>
                    <a:lumOff val="35000"/>
                  </a:schemeClr>
                </a:solidFill>
                <a:latin typeface="Arial"/>
                <a:cs typeface="Arial"/>
              </a:defRPr>
            </a:lvl1pPr>
          </a:lstStyle>
          <a:p>
            <a:fld id="{18000983-D419-EB4F-9587-2510AF1B9B61}" type="slidenum">
              <a:rPr lang="en-US" smtClean="0"/>
              <a:pPr/>
              <a:t>‹#›</a:t>
            </a:fld>
            <a:endParaRPr lang="en-US" dirty="0"/>
          </a:p>
        </p:txBody>
      </p:sp>
    </p:spTree>
    <p:extLst>
      <p:ext uri="{BB962C8B-B14F-4D97-AF65-F5344CB8AC3E}">
        <p14:creationId xmlns:p14="http://schemas.microsoft.com/office/powerpoint/2010/main" val="32809853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Rounded Rectangle 2"/>
          <p:cNvSpPr/>
          <p:nvPr userDrawn="1"/>
        </p:nvSpPr>
        <p:spPr>
          <a:xfrm>
            <a:off x="203855" y="217952"/>
            <a:ext cx="10265377" cy="7102262"/>
          </a:xfrm>
          <a:prstGeom prst="roundRect">
            <a:avLst>
              <a:gd name="adj" fmla="val 2102"/>
            </a:avLst>
          </a:prstGeom>
          <a:solidFill>
            <a:srgbClr val="893A51"/>
          </a:solidFill>
          <a:ln>
            <a:noFill/>
          </a:ln>
        </p:spPr>
        <p:style>
          <a:lnRef idx="2">
            <a:schemeClr val="accent1">
              <a:shade val="50000"/>
            </a:schemeClr>
          </a:lnRef>
          <a:fillRef idx="1">
            <a:schemeClr val="accent1"/>
          </a:fillRef>
          <a:effectRef idx="0">
            <a:schemeClr val="accent1"/>
          </a:effectRef>
          <a:fontRef idx="minor">
            <a:schemeClr val="lt1"/>
          </a:fontRef>
        </p:style>
        <p:txBody>
          <a:bodyPr lIns="89270" tIns="44636" rIns="89270" bIns="44636" rtlCol="0" anchor="ctr"/>
          <a:lstStyle/>
          <a:p>
            <a:pPr algn="ctr"/>
            <a:endParaRPr lang="en-GB" dirty="0">
              <a:solidFill>
                <a:schemeClr val="bg1"/>
              </a:solidFill>
            </a:endParaRPr>
          </a:p>
        </p:txBody>
      </p:sp>
      <p:cxnSp>
        <p:nvCxnSpPr>
          <p:cNvPr id="4" name="Straight Connector 3"/>
          <p:cNvCxnSpPr/>
          <p:nvPr userDrawn="1"/>
        </p:nvCxnSpPr>
        <p:spPr>
          <a:xfrm>
            <a:off x="599197" y="582599"/>
            <a:ext cx="94548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599197" y="6951813"/>
            <a:ext cx="94548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4"/>
          </p:nvPr>
        </p:nvSpPr>
        <p:spPr>
          <a:xfrm>
            <a:off x="7660191" y="6930563"/>
            <a:ext cx="2494016" cy="402652"/>
          </a:xfrm>
          <a:prstGeom prst="rect">
            <a:avLst/>
          </a:prstGeom>
        </p:spPr>
        <p:txBody>
          <a:bodyPr vert="horz" lIns="104276" tIns="52138" rIns="104276" bIns="52138" rtlCol="0" anchor="ctr"/>
          <a:lstStyle>
            <a:lvl1pPr algn="r">
              <a:defRPr sz="1200">
                <a:solidFill>
                  <a:schemeClr val="bg1"/>
                </a:solidFill>
                <a:latin typeface="Arial"/>
                <a:cs typeface="Arial"/>
              </a:defRPr>
            </a:lvl1pPr>
          </a:lstStyle>
          <a:p>
            <a:fld id="{18000983-D419-EB4F-9587-2510AF1B9B61}" type="slidenum">
              <a:rPr lang="en-US" smtClean="0"/>
              <a:pPr/>
              <a:t>‹#›</a:t>
            </a:fld>
            <a:endParaRPr lang="en-US" dirty="0"/>
          </a:p>
        </p:txBody>
      </p:sp>
    </p:spTree>
    <p:extLst>
      <p:ext uri="{BB962C8B-B14F-4D97-AF65-F5344CB8AC3E}">
        <p14:creationId xmlns:p14="http://schemas.microsoft.com/office/powerpoint/2010/main" val="2701766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6" name="Rectangle 5"/>
          <p:cNvSpPr/>
          <p:nvPr userDrawn="1"/>
        </p:nvSpPr>
        <p:spPr>
          <a:xfrm>
            <a:off x="-7776" y="-12342"/>
            <a:ext cx="10696414" cy="7575192"/>
          </a:xfrm>
          <a:prstGeom prst="rect">
            <a:avLst/>
          </a:prstGeom>
          <a:solidFill>
            <a:srgbClr val="893A51"/>
          </a:solidFill>
          <a:ln>
            <a:noFill/>
          </a:ln>
        </p:spPr>
        <p:style>
          <a:lnRef idx="2">
            <a:schemeClr val="accent1">
              <a:shade val="50000"/>
            </a:schemeClr>
          </a:lnRef>
          <a:fillRef idx="1">
            <a:schemeClr val="accent1"/>
          </a:fillRef>
          <a:effectRef idx="0">
            <a:schemeClr val="accent1"/>
          </a:effectRef>
          <a:fontRef idx="minor">
            <a:schemeClr val="lt1"/>
          </a:fontRef>
        </p:style>
        <p:txBody>
          <a:bodyPr lIns="89270" tIns="44636" rIns="89270" bIns="44636" rtlCol="0" anchor="ctr"/>
          <a:lstStyle/>
          <a:p>
            <a:pPr algn="ctr"/>
            <a:endParaRPr lang="en-GB" dirty="0"/>
          </a:p>
        </p:txBody>
      </p:sp>
      <p:sp>
        <p:nvSpPr>
          <p:cNvPr id="5" name="Rounded Rectangle 4"/>
          <p:cNvSpPr/>
          <p:nvPr userDrawn="1"/>
        </p:nvSpPr>
        <p:spPr>
          <a:xfrm>
            <a:off x="203855" y="217952"/>
            <a:ext cx="10265377" cy="7102262"/>
          </a:xfrm>
          <a:prstGeom prst="roundRect">
            <a:avLst>
              <a:gd name="adj" fmla="val 21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9270" tIns="44636" rIns="89270" bIns="44636" rtlCol="0" anchor="ctr"/>
          <a:lstStyle/>
          <a:p>
            <a:pPr algn="ctr"/>
            <a:endParaRPr lang="en-GB" dirty="0">
              <a:solidFill>
                <a:schemeClr val="bg1"/>
              </a:solidFill>
            </a:endParaRPr>
          </a:p>
        </p:txBody>
      </p:sp>
      <p:sp>
        <p:nvSpPr>
          <p:cNvPr id="7" name="Slide Number Placeholder 5"/>
          <p:cNvSpPr>
            <a:spLocks noGrp="1"/>
          </p:cNvSpPr>
          <p:nvPr>
            <p:ph type="sldNum" sz="quarter" idx="4"/>
          </p:nvPr>
        </p:nvSpPr>
        <p:spPr>
          <a:xfrm>
            <a:off x="7660191" y="6930563"/>
            <a:ext cx="2494016" cy="402652"/>
          </a:xfrm>
          <a:prstGeom prst="rect">
            <a:avLst/>
          </a:prstGeom>
        </p:spPr>
        <p:txBody>
          <a:bodyPr vert="horz" lIns="104276" tIns="52138" rIns="104276" bIns="52138" rtlCol="0" anchor="ctr"/>
          <a:lstStyle>
            <a:lvl1pPr algn="r">
              <a:defRPr sz="1200">
                <a:solidFill>
                  <a:schemeClr val="tx1">
                    <a:lumMod val="65000"/>
                    <a:lumOff val="35000"/>
                  </a:schemeClr>
                </a:solidFill>
                <a:latin typeface="Arial"/>
                <a:cs typeface="Arial"/>
              </a:defRPr>
            </a:lvl1pPr>
          </a:lstStyle>
          <a:p>
            <a:fld id="{18000983-D419-EB4F-9587-2510AF1B9B61}" type="slidenum">
              <a:rPr lang="en-US" smtClean="0"/>
              <a:pPr/>
              <a:t>‹#›</a:t>
            </a:fld>
            <a:endParaRPr lang="en-US" dirty="0"/>
          </a:p>
        </p:txBody>
      </p:sp>
    </p:spTree>
    <p:extLst>
      <p:ext uri="{BB962C8B-B14F-4D97-AF65-F5344CB8AC3E}">
        <p14:creationId xmlns:p14="http://schemas.microsoft.com/office/powerpoint/2010/main" val="32809853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Rounded Rectangle 2"/>
          <p:cNvSpPr/>
          <p:nvPr userDrawn="1"/>
        </p:nvSpPr>
        <p:spPr>
          <a:xfrm>
            <a:off x="203855" y="217952"/>
            <a:ext cx="10265377" cy="7102262"/>
          </a:xfrm>
          <a:prstGeom prst="roundRect">
            <a:avLst>
              <a:gd name="adj" fmla="val 2102"/>
            </a:avLst>
          </a:prstGeom>
          <a:solidFill>
            <a:srgbClr val="7BA878"/>
          </a:solidFill>
          <a:ln>
            <a:noFill/>
          </a:ln>
        </p:spPr>
        <p:style>
          <a:lnRef idx="2">
            <a:schemeClr val="accent1">
              <a:shade val="50000"/>
            </a:schemeClr>
          </a:lnRef>
          <a:fillRef idx="1">
            <a:schemeClr val="accent1"/>
          </a:fillRef>
          <a:effectRef idx="0">
            <a:schemeClr val="accent1"/>
          </a:effectRef>
          <a:fontRef idx="minor">
            <a:schemeClr val="lt1"/>
          </a:fontRef>
        </p:style>
        <p:txBody>
          <a:bodyPr lIns="89270" tIns="44636" rIns="89270" bIns="44636" rtlCol="0" anchor="ctr"/>
          <a:lstStyle/>
          <a:p>
            <a:pPr algn="ctr"/>
            <a:endParaRPr lang="en-GB" dirty="0">
              <a:solidFill>
                <a:schemeClr val="bg1"/>
              </a:solidFill>
            </a:endParaRPr>
          </a:p>
        </p:txBody>
      </p:sp>
      <p:cxnSp>
        <p:nvCxnSpPr>
          <p:cNvPr id="4" name="Straight Connector 3"/>
          <p:cNvCxnSpPr/>
          <p:nvPr userDrawn="1"/>
        </p:nvCxnSpPr>
        <p:spPr>
          <a:xfrm>
            <a:off x="599197" y="582599"/>
            <a:ext cx="94548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599197" y="6951813"/>
            <a:ext cx="94548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4"/>
          </p:nvPr>
        </p:nvSpPr>
        <p:spPr>
          <a:xfrm>
            <a:off x="7660191" y="6930563"/>
            <a:ext cx="2494016" cy="402652"/>
          </a:xfrm>
          <a:prstGeom prst="rect">
            <a:avLst/>
          </a:prstGeom>
        </p:spPr>
        <p:txBody>
          <a:bodyPr vert="horz" lIns="104276" tIns="52138" rIns="104276" bIns="52138" rtlCol="0" anchor="ctr"/>
          <a:lstStyle>
            <a:lvl1pPr algn="r">
              <a:defRPr sz="1200">
                <a:solidFill>
                  <a:schemeClr val="bg1"/>
                </a:solidFill>
                <a:latin typeface="Arial"/>
                <a:cs typeface="Arial"/>
              </a:defRPr>
            </a:lvl1pPr>
          </a:lstStyle>
          <a:p>
            <a:fld id="{18000983-D419-EB4F-9587-2510AF1B9B61}" type="slidenum">
              <a:rPr lang="en-US" smtClean="0"/>
              <a:pPr/>
              <a:t>‹#›</a:t>
            </a:fld>
            <a:endParaRPr lang="en-US" dirty="0"/>
          </a:p>
        </p:txBody>
      </p:sp>
    </p:spTree>
    <p:extLst>
      <p:ext uri="{BB962C8B-B14F-4D97-AF65-F5344CB8AC3E}">
        <p14:creationId xmlns:p14="http://schemas.microsoft.com/office/powerpoint/2010/main" val="27017664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6" name="Rectangle 5"/>
          <p:cNvSpPr/>
          <p:nvPr userDrawn="1"/>
        </p:nvSpPr>
        <p:spPr>
          <a:xfrm>
            <a:off x="-7776" y="-12342"/>
            <a:ext cx="10696414" cy="7575192"/>
          </a:xfrm>
          <a:prstGeom prst="rect">
            <a:avLst/>
          </a:prstGeom>
          <a:solidFill>
            <a:srgbClr val="7BA878"/>
          </a:solidFill>
          <a:ln>
            <a:noFill/>
          </a:ln>
        </p:spPr>
        <p:style>
          <a:lnRef idx="2">
            <a:schemeClr val="accent1">
              <a:shade val="50000"/>
            </a:schemeClr>
          </a:lnRef>
          <a:fillRef idx="1">
            <a:schemeClr val="accent1"/>
          </a:fillRef>
          <a:effectRef idx="0">
            <a:schemeClr val="accent1"/>
          </a:effectRef>
          <a:fontRef idx="minor">
            <a:schemeClr val="lt1"/>
          </a:fontRef>
        </p:style>
        <p:txBody>
          <a:bodyPr lIns="89270" tIns="44636" rIns="89270" bIns="44636" rtlCol="0" anchor="ctr"/>
          <a:lstStyle/>
          <a:p>
            <a:pPr algn="ctr"/>
            <a:endParaRPr lang="en-GB" dirty="0"/>
          </a:p>
        </p:txBody>
      </p:sp>
      <p:sp>
        <p:nvSpPr>
          <p:cNvPr id="5" name="Rounded Rectangle 4"/>
          <p:cNvSpPr/>
          <p:nvPr userDrawn="1"/>
        </p:nvSpPr>
        <p:spPr>
          <a:xfrm>
            <a:off x="203855" y="217952"/>
            <a:ext cx="10265377" cy="7102262"/>
          </a:xfrm>
          <a:prstGeom prst="roundRect">
            <a:avLst>
              <a:gd name="adj" fmla="val 21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9270" tIns="44636" rIns="89270" bIns="44636" rtlCol="0" anchor="ctr"/>
          <a:lstStyle/>
          <a:p>
            <a:pPr algn="ctr"/>
            <a:endParaRPr lang="en-GB" dirty="0">
              <a:solidFill>
                <a:schemeClr val="bg1"/>
              </a:solidFill>
            </a:endParaRPr>
          </a:p>
        </p:txBody>
      </p:sp>
      <p:sp>
        <p:nvSpPr>
          <p:cNvPr id="7" name="Slide Number Placeholder 5"/>
          <p:cNvSpPr>
            <a:spLocks noGrp="1"/>
          </p:cNvSpPr>
          <p:nvPr>
            <p:ph type="sldNum" sz="quarter" idx="4"/>
          </p:nvPr>
        </p:nvSpPr>
        <p:spPr>
          <a:xfrm>
            <a:off x="7660191" y="6930563"/>
            <a:ext cx="2494016" cy="402652"/>
          </a:xfrm>
          <a:prstGeom prst="rect">
            <a:avLst/>
          </a:prstGeom>
        </p:spPr>
        <p:txBody>
          <a:bodyPr vert="horz" lIns="104276" tIns="52138" rIns="104276" bIns="52138" rtlCol="0" anchor="ctr"/>
          <a:lstStyle>
            <a:lvl1pPr algn="r">
              <a:defRPr sz="1200">
                <a:solidFill>
                  <a:schemeClr val="tx1">
                    <a:lumMod val="65000"/>
                    <a:lumOff val="35000"/>
                  </a:schemeClr>
                </a:solidFill>
                <a:latin typeface="Arial"/>
                <a:cs typeface="Arial"/>
              </a:defRPr>
            </a:lvl1pPr>
          </a:lstStyle>
          <a:p>
            <a:fld id="{18000983-D419-EB4F-9587-2510AF1B9B61}" type="slidenum">
              <a:rPr lang="en-US" smtClean="0"/>
              <a:pPr/>
              <a:t>‹#›</a:t>
            </a:fld>
            <a:endParaRPr lang="en-US" dirty="0"/>
          </a:p>
        </p:txBody>
      </p:sp>
    </p:spTree>
    <p:extLst>
      <p:ext uri="{BB962C8B-B14F-4D97-AF65-F5344CB8AC3E}">
        <p14:creationId xmlns:p14="http://schemas.microsoft.com/office/powerpoint/2010/main" val="32809853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Rounded Rectangle 2"/>
          <p:cNvSpPr/>
          <p:nvPr userDrawn="1"/>
        </p:nvSpPr>
        <p:spPr>
          <a:xfrm>
            <a:off x="203855" y="217952"/>
            <a:ext cx="10265377" cy="7102262"/>
          </a:xfrm>
          <a:prstGeom prst="roundRect">
            <a:avLst>
              <a:gd name="adj" fmla="val 2102"/>
            </a:avLst>
          </a:prstGeom>
          <a:solidFill>
            <a:srgbClr val="1D428F"/>
          </a:solidFill>
          <a:ln>
            <a:noFill/>
          </a:ln>
        </p:spPr>
        <p:style>
          <a:lnRef idx="2">
            <a:schemeClr val="accent1">
              <a:shade val="50000"/>
            </a:schemeClr>
          </a:lnRef>
          <a:fillRef idx="1">
            <a:schemeClr val="accent1"/>
          </a:fillRef>
          <a:effectRef idx="0">
            <a:schemeClr val="accent1"/>
          </a:effectRef>
          <a:fontRef idx="minor">
            <a:schemeClr val="lt1"/>
          </a:fontRef>
        </p:style>
        <p:txBody>
          <a:bodyPr lIns="89270" tIns="44636" rIns="89270" bIns="44636" rtlCol="0" anchor="ctr"/>
          <a:lstStyle/>
          <a:p>
            <a:pPr algn="ctr"/>
            <a:endParaRPr lang="en-GB" dirty="0">
              <a:solidFill>
                <a:schemeClr val="bg1"/>
              </a:solidFill>
            </a:endParaRPr>
          </a:p>
        </p:txBody>
      </p:sp>
      <p:cxnSp>
        <p:nvCxnSpPr>
          <p:cNvPr id="4" name="Straight Connector 3"/>
          <p:cNvCxnSpPr/>
          <p:nvPr userDrawn="1"/>
        </p:nvCxnSpPr>
        <p:spPr>
          <a:xfrm>
            <a:off x="599197" y="582599"/>
            <a:ext cx="94548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599197" y="6951813"/>
            <a:ext cx="94548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4"/>
          </p:nvPr>
        </p:nvSpPr>
        <p:spPr>
          <a:xfrm>
            <a:off x="7660191" y="6930563"/>
            <a:ext cx="2494016" cy="402652"/>
          </a:xfrm>
          <a:prstGeom prst="rect">
            <a:avLst/>
          </a:prstGeom>
        </p:spPr>
        <p:txBody>
          <a:bodyPr vert="horz" lIns="104276" tIns="52138" rIns="104276" bIns="52138" rtlCol="0" anchor="ctr"/>
          <a:lstStyle>
            <a:lvl1pPr algn="r">
              <a:defRPr sz="1200">
                <a:solidFill>
                  <a:schemeClr val="bg1"/>
                </a:solidFill>
                <a:latin typeface="Arial"/>
                <a:cs typeface="Arial"/>
              </a:defRPr>
            </a:lvl1pPr>
          </a:lstStyle>
          <a:p>
            <a:fld id="{18000983-D419-EB4F-9587-2510AF1B9B61}" type="slidenum">
              <a:rPr lang="en-US" smtClean="0"/>
              <a:pPr/>
              <a:t>‹#›</a:t>
            </a:fld>
            <a:endParaRPr lang="en-US" dirty="0"/>
          </a:p>
        </p:txBody>
      </p:sp>
    </p:spTree>
    <p:extLst>
      <p:ext uri="{BB962C8B-B14F-4D97-AF65-F5344CB8AC3E}">
        <p14:creationId xmlns:p14="http://schemas.microsoft.com/office/powerpoint/2010/main" val="27017664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6" name="Rectangle 5"/>
          <p:cNvSpPr/>
          <p:nvPr userDrawn="1"/>
        </p:nvSpPr>
        <p:spPr>
          <a:xfrm>
            <a:off x="-7776" y="-12342"/>
            <a:ext cx="10696414" cy="7575192"/>
          </a:xfrm>
          <a:prstGeom prst="rect">
            <a:avLst/>
          </a:prstGeom>
          <a:solidFill>
            <a:srgbClr val="1D428F"/>
          </a:solidFill>
          <a:ln>
            <a:noFill/>
          </a:ln>
        </p:spPr>
        <p:style>
          <a:lnRef idx="2">
            <a:schemeClr val="accent1">
              <a:shade val="50000"/>
            </a:schemeClr>
          </a:lnRef>
          <a:fillRef idx="1">
            <a:schemeClr val="accent1"/>
          </a:fillRef>
          <a:effectRef idx="0">
            <a:schemeClr val="accent1"/>
          </a:effectRef>
          <a:fontRef idx="minor">
            <a:schemeClr val="lt1"/>
          </a:fontRef>
        </p:style>
        <p:txBody>
          <a:bodyPr lIns="89270" tIns="44636" rIns="89270" bIns="44636" rtlCol="0" anchor="ctr"/>
          <a:lstStyle/>
          <a:p>
            <a:pPr algn="ctr"/>
            <a:endParaRPr lang="en-GB" dirty="0">
              <a:solidFill>
                <a:srgbClr val="1D428F"/>
              </a:solidFill>
            </a:endParaRPr>
          </a:p>
        </p:txBody>
      </p:sp>
      <p:sp>
        <p:nvSpPr>
          <p:cNvPr id="5" name="Rounded Rectangle 4"/>
          <p:cNvSpPr/>
          <p:nvPr userDrawn="1"/>
        </p:nvSpPr>
        <p:spPr>
          <a:xfrm>
            <a:off x="203855" y="217952"/>
            <a:ext cx="10265377" cy="7102262"/>
          </a:xfrm>
          <a:prstGeom prst="roundRect">
            <a:avLst>
              <a:gd name="adj" fmla="val 21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9270" tIns="44636" rIns="89270" bIns="44636" rtlCol="0" anchor="ctr"/>
          <a:lstStyle/>
          <a:p>
            <a:pPr algn="ctr"/>
            <a:endParaRPr lang="en-GB" dirty="0">
              <a:solidFill>
                <a:schemeClr val="bg1"/>
              </a:solidFill>
            </a:endParaRPr>
          </a:p>
        </p:txBody>
      </p:sp>
      <p:sp>
        <p:nvSpPr>
          <p:cNvPr id="7" name="Slide Number Placeholder 5"/>
          <p:cNvSpPr>
            <a:spLocks noGrp="1"/>
          </p:cNvSpPr>
          <p:nvPr>
            <p:ph type="sldNum" sz="quarter" idx="4"/>
          </p:nvPr>
        </p:nvSpPr>
        <p:spPr>
          <a:xfrm>
            <a:off x="7660191" y="6930563"/>
            <a:ext cx="2494016" cy="402652"/>
          </a:xfrm>
          <a:prstGeom prst="rect">
            <a:avLst/>
          </a:prstGeom>
        </p:spPr>
        <p:txBody>
          <a:bodyPr vert="horz" lIns="104276" tIns="52138" rIns="104276" bIns="52138" rtlCol="0" anchor="ctr"/>
          <a:lstStyle>
            <a:lvl1pPr algn="r">
              <a:defRPr sz="1200">
                <a:solidFill>
                  <a:schemeClr val="tx1">
                    <a:lumMod val="65000"/>
                    <a:lumOff val="35000"/>
                  </a:schemeClr>
                </a:solidFill>
                <a:latin typeface="Arial"/>
                <a:cs typeface="Arial"/>
              </a:defRPr>
            </a:lvl1pPr>
          </a:lstStyle>
          <a:p>
            <a:fld id="{18000983-D419-EB4F-9587-2510AF1B9B61}" type="slidenum">
              <a:rPr lang="en-US" smtClean="0"/>
              <a:pPr/>
              <a:t>‹#›</a:t>
            </a:fld>
            <a:endParaRPr lang="en-US" dirty="0"/>
          </a:p>
        </p:txBody>
      </p:sp>
    </p:spTree>
    <p:extLst>
      <p:ext uri="{BB962C8B-B14F-4D97-AF65-F5344CB8AC3E}">
        <p14:creationId xmlns:p14="http://schemas.microsoft.com/office/powerpoint/2010/main" val="3280985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4" name="Rectangle 13"/>
          <p:cNvSpPr/>
          <p:nvPr userDrawn="1"/>
        </p:nvSpPr>
        <p:spPr>
          <a:xfrm>
            <a:off x="636370" y="5392051"/>
            <a:ext cx="1993623" cy="1917766"/>
          </a:xfrm>
          <a:prstGeom prst="rect">
            <a:avLst/>
          </a:prstGeom>
          <a:solidFill>
            <a:srgbClr val="8BC9CB"/>
          </a:solidFill>
          <a:ln>
            <a:noFill/>
          </a:ln>
        </p:spPr>
        <p:style>
          <a:lnRef idx="2">
            <a:schemeClr val="accent1">
              <a:shade val="50000"/>
            </a:schemeClr>
          </a:lnRef>
          <a:fillRef idx="1">
            <a:schemeClr val="accent1"/>
          </a:fillRef>
          <a:effectRef idx="0">
            <a:schemeClr val="accent1"/>
          </a:effectRef>
          <a:fontRef idx="minor">
            <a:schemeClr val="lt1"/>
          </a:fontRef>
        </p:style>
        <p:txBody>
          <a:bodyPr lIns="89277" tIns="44639" rIns="89277" bIns="44639" rtlCol="0" anchor="ctr"/>
          <a:lstStyle/>
          <a:p>
            <a:pPr algn="ctr"/>
            <a:endParaRPr lang="en-GB" dirty="0"/>
          </a:p>
        </p:txBody>
      </p:sp>
      <p:sp>
        <p:nvSpPr>
          <p:cNvPr id="10" name="Rectangular Callout 9"/>
          <p:cNvSpPr/>
          <p:nvPr userDrawn="1"/>
        </p:nvSpPr>
        <p:spPr>
          <a:xfrm>
            <a:off x="636370" y="3491871"/>
            <a:ext cx="1993623" cy="2003035"/>
          </a:xfrm>
          <a:custGeom>
            <a:avLst/>
            <a:gdLst>
              <a:gd name="connsiteX0" fmla="*/ 0 w 2034780"/>
              <a:gd name="connsiteY0" fmla="*/ 0 h 1905441"/>
              <a:gd name="connsiteX1" fmla="*/ 339130 w 2034780"/>
              <a:gd name="connsiteY1" fmla="*/ 0 h 1905441"/>
              <a:gd name="connsiteX2" fmla="*/ 339130 w 2034780"/>
              <a:gd name="connsiteY2" fmla="*/ 0 h 1905441"/>
              <a:gd name="connsiteX3" fmla="*/ 847825 w 2034780"/>
              <a:gd name="connsiteY3" fmla="*/ 0 h 1905441"/>
              <a:gd name="connsiteX4" fmla="*/ 2034780 w 2034780"/>
              <a:gd name="connsiteY4" fmla="*/ 0 h 1905441"/>
              <a:gd name="connsiteX5" fmla="*/ 2034780 w 2034780"/>
              <a:gd name="connsiteY5" fmla="*/ 1111507 h 1905441"/>
              <a:gd name="connsiteX6" fmla="*/ 2034780 w 2034780"/>
              <a:gd name="connsiteY6" fmla="*/ 1111507 h 1905441"/>
              <a:gd name="connsiteX7" fmla="*/ 2034780 w 2034780"/>
              <a:gd name="connsiteY7" fmla="*/ 1587868 h 1905441"/>
              <a:gd name="connsiteX8" fmla="*/ 2034780 w 2034780"/>
              <a:gd name="connsiteY8" fmla="*/ 1905441 h 1905441"/>
              <a:gd name="connsiteX9" fmla="*/ 847825 w 2034780"/>
              <a:gd name="connsiteY9" fmla="*/ 1905441 h 1905441"/>
              <a:gd name="connsiteX10" fmla="*/ 574642 w 2034780"/>
              <a:gd name="connsiteY10" fmla="*/ 2065593 h 1905441"/>
              <a:gd name="connsiteX11" fmla="*/ 339130 w 2034780"/>
              <a:gd name="connsiteY11" fmla="*/ 1905441 h 1905441"/>
              <a:gd name="connsiteX12" fmla="*/ 0 w 2034780"/>
              <a:gd name="connsiteY12" fmla="*/ 1905441 h 1905441"/>
              <a:gd name="connsiteX13" fmla="*/ 0 w 2034780"/>
              <a:gd name="connsiteY13" fmla="*/ 1587868 h 1905441"/>
              <a:gd name="connsiteX14" fmla="*/ 0 w 2034780"/>
              <a:gd name="connsiteY14" fmla="*/ 1111507 h 1905441"/>
              <a:gd name="connsiteX15" fmla="*/ 0 w 2034780"/>
              <a:gd name="connsiteY15" fmla="*/ 1111507 h 1905441"/>
              <a:gd name="connsiteX16" fmla="*/ 0 w 2034780"/>
              <a:gd name="connsiteY16" fmla="*/ 0 h 1905441"/>
              <a:gd name="connsiteX0" fmla="*/ 0 w 2034780"/>
              <a:gd name="connsiteY0" fmla="*/ 0 h 2065593"/>
              <a:gd name="connsiteX1" fmla="*/ 339130 w 2034780"/>
              <a:gd name="connsiteY1" fmla="*/ 0 h 2065593"/>
              <a:gd name="connsiteX2" fmla="*/ 339130 w 2034780"/>
              <a:gd name="connsiteY2" fmla="*/ 0 h 2065593"/>
              <a:gd name="connsiteX3" fmla="*/ 847825 w 2034780"/>
              <a:gd name="connsiteY3" fmla="*/ 0 h 2065593"/>
              <a:gd name="connsiteX4" fmla="*/ 2034780 w 2034780"/>
              <a:gd name="connsiteY4" fmla="*/ 0 h 2065593"/>
              <a:gd name="connsiteX5" fmla="*/ 2034780 w 2034780"/>
              <a:gd name="connsiteY5" fmla="*/ 1111507 h 2065593"/>
              <a:gd name="connsiteX6" fmla="*/ 2034780 w 2034780"/>
              <a:gd name="connsiteY6" fmla="*/ 1111507 h 2065593"/>
              <a:gd name="connsiteX7" fmla="*/ 2034780 w 2034780"/>
              <a:gd name="connsiteY7" fmla="*/ 1587868 h 2065593"/>
              <a:gd name="connsiteX8" fmla="*/ 2034780 w 2034780"/>
              <a:gd name="connsiteY8" fmla="*/ 1905441 h 2065593"/>
              <a:gd name="connsiteX9" fmla="*/ 694245 w 2034780"/>
              <a:gd name="connsiteY9" fmla="*/ 1905441 h 2065593"/>
              <a:gd name="connsiteX10" fmla="*/ 574642 w 2034780"/>
              <a:gd name="connsiteY10" fmla="*/ 2065593 h 2065593"/>
              <a:gd name="connsiteX11" fmla="*/ 339130 w 2034780"/>
              <a:gd name="connsiteY11" fmla="*/ 1905441 h 2065593"/>
              <a:gd name="connsiteX12" fmla="*/ 0 w 2034780"/>
              <a:gd name="connsiteY12" fmla="*/ 1905441 h 2065593"/>
              <a:gd name="connsiteX13" fmla="*/ 0 w 2034780"/>
              <a:gd name="connsiteY13" fmla="*/ 1587868 h 2065593"/>
              <a:gd name="connsiteX14" fmla="*/ 0 w 2034780"/>
              <a:gd name="connsiteY14" fmla="*/ 1111507 h 2065593"/>
              <a:gd name="connsiteX15" fmla="*/ 0 w 2034780"/>
              <a:gd name="connsiteY15" fmla="*/ 1111507 h 2065593"/>
              <a:gd name="connsiteX16" fmla="*/ 0 w 2034780"/>
              <a:gd name="connsiteY16" fmla="*/ 0 h 2065593"/>
              <a:gd name="connsiteX0" fmla="*/ 0 w 2034780"/>
              <a:gd name="connsiteY0" fmla="*/ 0 h 2065593"/>
              <a:gd name="connsiteX1" fmla="*/ 339130 w 2034780"/>
              <a:gd name="connsiteY1" fmla="*/ 0 h 2065593"/>
              <a:gd name="connsiteX2" fmla="*/ 339130 w 2034780"/>
              <a:gd name="connsiteY2" fmla="*/ 0 h 2065593"/>
              <a:gd name="connsiteX3" fmla="*/ 847825 w 2034780"/>
              <a:gd name="connsiteY3" fmla="*/ 0 h 2065593"/>
              <a:gd name="connsiteX4" fmla="*/ 2034780 w 2034780"/>
              <a:gd name="connsiteY4" fmla="*/ 0 h 2065593"/>
              <a:gd name="connsiteX5" fmla="*/ 2034780 w 2034780"/>
              <a:gd name="connsiteY5" fmla="*/ 1111507 h 2065593"/>
              <a:gd name="connsiteX6" fmla="*/ 2034780 w 2034780"/>
              <a:gd name="connsiteY6" fmla="*/ 1111507 h 2065593"/>
              <a:gd name="connsiteX7" fmla="*/ 2034780 w 2034780"/>
              <a:gd name="connsiteY7" fmla="*/ 1587868 h 2065593"/>
              <a:gd name="connsiteX8" fmla="*/ 2034780 w 2034780"/>
              <a:gd name="connsiteY8" fmla="*/ 1905441 h 2065593"/>
              <a:gd name="connsiteX9" fmla="*/ 694245 w 2034780"/>
              <a:gd name="connsiteY9" fmla="*/ 1905441 h 2065593"/>
              <a:gd name="connsiteX10" fmla="*/ 503760 w 2034780"/>
              <a:gd name="connsiteY10" fmla="*/ 2065593 h 2065593"/>
              <a:gd name="connsiteX11" fmla="*/ 339130 w 2034780"/>
              <a:gd name="connsiteY11" fmla="*/ 1905441 h 2065593"/>
              <a:gd name="connsiteX12" fmla="*/ 0 w 2034780"/>
              <a:gd name="connsiteY12" fmla="*/ 1905441 h 2065593"/>
              <a:gd name="connsiteX13" fmla="*/ 0 w 2034780"/>
              <a:gd name="connsiteY13" fmla="*/ 1587868 h 2065593"/>
              <a:gd name="connsiteX14" fmla="*/ 0 w 2034780"/>
              <a:gd name="connsiteY14" fmla="*/ 1111507 h 2065593"/>
              <a:gd name="connsiteX15" fmla="*/ 0 w 2034780"/>
              <a:gd name="connsiteY15" fmla="*/ 1111507 h 2065593"/>
              <a:gd name="connsiteX16" fmla="*/ 0 w 2034780"/>
              <a:gd name="connsiteY16" fmla="*/ 0 h 2065593"/>
              <a:gd name="connsiteX0" fmla="*/ 0 w 2034780"/>
              <a:gd name="connsiteY0" fmla="*/ 0 h 2065593"/>
              <a:gd name="connsiteX1" fmla="*/ 339130 w 2034780"/>
              <a:gd name="connsiteY1" fmla="*/ 0 h 2065593"/>
              <a:gd name="connsiteX2" fmla="*/ 339130 w 2034780"/>
              <a:gd name="connsiteY2" fmla="*/ 0 h 2065593"/>
              <a:gd name="connsiteX3" fmla="*/ 847825 w 2034780"/>
              <a:gd name="connsiteY3" fmla="*/ 0 h 2065593"/>
              <a:gd name="connsiteX4" fmla="*/ 2034780 w 2034780"/>
              <a:gd name="connsiteY4" fmla="*/ 0 h 2065593"/>
              <a:gd name="connsiteX5" fmla="*/ 2034780 w 2034780"/>
              <a:gd name="connsiteY5" fmla="*/ 1111507 h 2065593"/>
              <a:gd name="connsiteX6" fmla="*/ 2034780 w 2034780"/>
              <a:gd name="connsiteY6" fmla="*/ 1111507 h 2065593"/>
              <a:gd name="connsiteX7" fmla="*/ 2034780 w 2034780"/>
              <a:gd name="connsiteY7" fmla="*/ 1587868 h 2065593"/>
              <a:gd name="connsiteX8" fmla="*/ 2034780 w 2034780"/>
              <a:gd name="connsiteY8" fmla="*/ 1905441 h 2065593"/>
              <a:gd name="connsiteX9" fmla="*/ 670618 w 2034780"/>
              <a:gd name="connsiteY9" fmla="*/ 1905441 h 2065593"/>
              <a:gd name="connsiteX10" fmla="*/ 503760 w 2034780"/>
              <a:gd name="connsiteY10" fmla="*/ 2065593 h 2065593"/>
              <a:gd name="connsiteX11" fmla="*/ 339130 w 2034780"/>
              <a:gd name="connsiteY11" fmla="*/ 1905441 h 2065593"/>
              <a:gd name="connsiteX12" fmla="*/ 0 w 2034780"/>
              <a:gd name="connsiteY12" fmla="*/ 1905441 h 2065593"/>
              <a:gd name="connsiteX13" fmla="*/ 0 w 2034780"/>
              <a:gd name="connsiteY13" fmla="*/ 1587868 h 2065593"/>
              <a:gd name="connsiteX14" fmla="*/ 0 w 2034780"/>
              <a:gd name="connsiteY14" fmla="*/ 1111507 h 2065593"/>
              <a:gd name="connsiteX15" fmla="*/ 0 w 2034780"/>
              <a:gd name="connsiteY15" fmla="*/ 1111507 h 2065593"/>
              <a:gd name="connsiteX16" fmla="*/ 0 w 2034780"/>
              <a:gd name="connsiteY16" fmla="*/ 0 h 2065593"/>
              <a:gd name="connsiteX0" fmla="*/ 0 w 2034780"/>
              <a:gd name="connsiteY0" fmla="*/ 0 h 2065593"/>
              <a:gd name="connsiteX1" fmla="*/ 339130 w 2034780"/>
              <a:gd name="connsiteY1" fmla="*/ 0 h 2065593"/>
              <a:gd name="connsiteX2" fmla="*/ 339130 w 2034780"/>
              <a:gd name="connsiteY2" fmla="*/ 0 h 2065593"/>
              <a:gd name="connsiteX3" fmla="*/ 847825 w 2034780"/>
              <a:gd name="connsiteY3" fmla="*/ 0 h 2065593"/>
              <a:gd name="connsiteX4" fmla="*/ 2034780 w 2034780"/>
              <a:gd name="connsiteY4" fmla="*/ 0 h 2065593"/>
              <a:gd name="connsiteX5" fmla="*/ 2034780 w 2034780"/>
              <a:gd name="connsiteY5" fmla="*/ 1111507 h 2065593"/>
              <a:gd name="connsiteX6" fmla="*/ 2034780 w 2034780"/>
              <a:gd name="connsiteY6" fmla="*/ 1111507 h 2065593"/>
              <a:gd name="connsiteX7" fmla="*/ 2034780 w 2034780"/>
              <a:gd name="connsiteY7" fmla="*/ 1587868 h 2065593"/>
              <a:gd name="connsiteX8" fmla="*/ 2034780 w 2034780"/>
              <a:gd name="connsiteY8" fmla="*/ 1905441 h 2065593"/>
              <a:gd name="connsiteX9" fmla="*/ 670618 w 2034780"/>
              <a:gd name="connsiteY9" fmla="*/ 1905441 h 2065593"/>
              <a:gd name="connsiteX10" fmla="*/ 527387 w 2034780"/>
              <a:gd name="connsiteY10" fmla="*/ 2065593 h 2065593"/>
              <a:gd name="connsiteX11" fmla="*/ 339130 w 2034780"/>
              <a:gd name="connsiteY11" fmla="*/ 1905441 h 2065593"/>
              <a:gd name="connsiteX12" fmla="*/ 0 w 2034780"/>
              <a:gd name="connsiteY12" fmla="*/ 1905441 h 2065593"/>
              <a:gd name="connsiteX13" fmla="*/ 0 w 2034780"/>
              <a:gd name="connsiteY13" fmla="*/ 1587868 h 2065593"/>
              <a:gd name="connsiteX14" fmla="*/ 0 w 2034780"/>
              <a:gd name="connsiteY14" fmla="*/ 1111507 h 2065593"/>
              <a:gd name="connsiteX15" fmla="*/ 0 w 2034780"/>
              <a:gd name="connsiteY15" fmla="*/ 1111507 h 2065593"/>
              <a:gd name="connsiteX16" fmla="*/ 0 w 2034780"/>
              <a:gd name="connsiteY16" fmla="*/ 0 h 2065593"/>
              <a:gd name="connsiteX0" fmla="*/ 0 w 2034780"/>
              <a:gd name="connsiteY0" fmla="*/ 0 h 2065593"/>
              <a:gd name="connsiteX1" fmla="*/ 339130 w 2034780"/>
              <a:gd name="connsiteY1" fmla="*/ 0 h 2065593"/>
              <a:gd name="connsiteX2" fmla="*/ 339130 w 2034780"/>
              <a:gd name="connsiteY2" fmla="*/ 0 h 2065593"/>
              <a:gd name="connsiteX3" fmla="*/ 847825 w 2034780"/>
              <a:gd name="connsiteY3" fmla="*/ 0 h 2065593"/>
              <a:gd name="connsiteX4" fmla="*/ 2034780 w 2034780"/>
              <a:gd name="connsiteY4" fmla="*/ 0 h 2065593"/>
              <a:gd name="connsiteX5" fmla="*/ 2034780 w 2034780"/>
              <a:gd name="connsiteY5" fmla="*/ 1111507 h 2065593"/>
              <a:gd name="connsiteX6" fmla="*/ 2034780 w 2034780"/>
              <a:gd name="connsiteY6" fmla="*/ 1111507 h 2065593"/>
              <a:gd name="connsiteX7" fmla="*/ 2034780 w 2034780"/>
              <a:gd name="connsiteY7" fmla="*/ 1587868 h 2065593"/>
              <a:gd name="connsiteX8" fmla="*/ 2034780 w 2034780"/>
              <a:gd name="connsiteY8" fmla="*/ 1905441 h 2065593"/>
              <a:gd name="connsiteX9" fmla="*/ 670618 w 2034780"/>
              <a:gd name="connsiteY9" fmla="*/ 1905441 h 2065593"/>
              <a:gd name="connsiteX10" fmla="*/ 502387 w 2034780"/>
              <a:gd name="connsiteY10" fmla="*/ 2065593 h 2065593"/>
              <a:gd name="connsiteX11" fmla="*/ 339130 w 2034780"/>
              <a:gd name="connsiteY11" fmla="*/ 1905441 h 2065593"/>
              <a:gd name="connsiteX12" fmla="*/ 0 w 2034780"/>
              <a:gd name="connsiteY12" fmla="*/ 1905441 h 2065593"/>
              <a:gd name="connsiteX13" fmla="*/ 0 w 2034780"/>
              <a:gd name="connsiteY13" fmla="*/ 1587868 h 2065593"/>
              <a:gd name="connsiteX14" fmla="*/ 0 w 2034780"/>
              <a:gd name="connsiteY14" fmla="*/ 1111507 h 2065593"/>
              <a:gd name="connsiteX15" fmla="*/ 0 w 2034780"/>
              <a:gd name="connsiteY15" fmla="*/ 1111507 h 2065593"/>
              <a:gd name="connsiteX16" fmla="*/ 0 w 2034780"/>
              <a:gd name="connsiteY16" fmla="*/ 0 h 2065593"/>
              <a:gd name="connsiteX0" fmla="*/ 0 w 2034780"/>
              <a:gd name="connsiteY0" fmla="*/ 0 h 2061057"/>
              <a:gd name="connsiteX1" fmla="*/ 339130 w 2034780"/>
              <a:gd name="connsiteY1" fmla="*/ 0 h 2061057"/>
              <a:gd name="connsiteX2" fmla="*/ 339130 w 2034780"/>
              <a:gd name="connsiteY2" fmla="*/ 0 h 2061057"/>
              <a:gd name="connsiteX3" fmla="*/ 847825 w 2034780"/>
              <a:gd name="connsiteY3" fmla="*/ 0 h 2061057"/>
              <a:gd name="connsiteX4" fmla="*/ 2034780 w 2034780"/>
              <a:gd name="connsiteY4" fmla="*/ 0 h 2061057"/>
              <a:gd name="connsiteX5" fmla="*/ 2034780 w 2034780"/>
              <a:gd name="connsiteY5" fmla="*/ 1111507 h 2061057"/>
              <a:gd name="connsiteX6" fmla="*/ 2034780 w 2034780"/>
              <a:gd name="connsiteY6" fmla="*/ 1111507 h 2061057"/>
              <a:gd name="connsiteX7" fmla="*/ 2034780 w 2034780"/>
              <a:gd name="connsiteY7" fmla="*/ 1587868 h 2061057"/>
              <a:gd name="connsiteX8" fmla="*/ 2034780 w 2034780"/>
              <a:gd name="connsiteY8" fmla="*/ 1905441 h 2061057"/>
              <a:gd name="connsiteX9" fmla="*/ 670618 w 2034780"/>
              <a:gd name="connsiteY9" fmla="*/ 1905441 h 2061057"/>
              <a:gd name="connsiteX10" fmla="*/ 520529 w 2034780"/>
              <a:gd name="connsiteY10" fmla="*/ 2061057 h 2061057"/>
              <a:gd name="connsiteX11" fmla="*/ 339130 w 2034780"/>
              <a:gd name="connsiteY11" fmla="*/ 1905441 h 2061057"/>
              <a:gd name="connsiteX12" fmla="*/ 0 w 2034780"/>
              <a:gd name="connsiteY12" fmla="*/ 1905441 h 2061057"/>
              <a:gd name="connsiteX13" fmla="*/ 0 w 2034780"/>
              <a:gd name="connsiteY13" fmla="*/ 1587868 h 2061057"/>
              <a:gd name="connsiteX14" fmla="*/ 0 w 2034780"/>
              <a:gd name="connsiteY14" fmla="*/ 1111507 h 2061057"/>
              <a:gd name="connsiteX15" fmla="*/ 0 w 2034780"/>
              <a:gd name="connsiteY15" fmla="*/ 1111507 h 2061057"/>
              <a:gd name="connsiteX16" fmla="*/ 0 w 2034780"/>
              <a:gd name="connsiteY16" fmla="*/ 0 h 2061057"/>
              <a:gd name="connsiteX0" fmla="*/ 0 w 2034780"/>
              <a:gd name="connsiteY0" fmla="*/ 0 h 2061057"/>
              <a:gd name="connsiteX1" fmla="*/ 339130 w 2034780"/>
              <a:gd name="connsiteY1" fmla="*/ 0 h 2061057"/>
              <a:gd name="connsiteX2" fmla="*/ 339130 w 2034780"/>
              <a:gd name="connsiteY2" fmla="*/ 0 h 2061057"/>
              <a:gd name="connsiteX3" fmla="*/ 847825 w 2034780"/>
              <a:gd name="connsiteY3" fmla="*/ 0 h 2061057"/>
              <a:gd name="connsiteX4" fmla="*/ 2034780 w 2034780"/>
              <a:gd name="connsiteY4" fmla="*/ 0 h 2061057"/>
              <a:gd name="connsiteX5" fmla="*/ 2034780 w 2034780"/>
              <a:gd name="connsiteY5" fmla="*/ 1111507 h 2061057"/>
              <a:gd name="connsiteX6" fmla="*/ 2034780 w 2034780"/>
              <a:gd name="connsiteY6" fmla="*/ 1111507 h 2061057"/>
              <a:gd name="connsiteX7" fmla="*/ 2034780 w 2034780"/>
              <a:gd name="connsiteY7" fmla="*/ 1587868 h 2061057"/>
              <a:gd name="connsiteX8" fmla="*/ 2034780 w 2034780"/>
              <a:gd name="connsiteY8" fmla="*/ 1905441 h 2061057"/>
              <a:gd name="connsiteX9" fmla="*/ 670618 w 2034780"/>
              <a:gd name="connsiteY9" fmla="*/ 1905441 h 2061057"/>
              <a:gd name="connsiteX10" fmla="*/ 511457 w 2034780"/>
              <a:gd name="connsiteY10" fmla="*/ 2061057 h 2061057"/>
              <a:gd name="connsiteX11" fmla="*/ 339130 w 2034780"/>
              <a:gd name="connsiteY11" fmla="*/ 1905441 h 2061057"/>
              <a:gd name="connsiteX12" fmla="*/ 0 w 2034780"/>
              <a:gd name="connsiteY12" fmla="*/ 1905441 h 2061057"/>
              <a:gd name="connsiteX13" fmla="*/ 0 w 2034780"/>
              <a:gd name="connsiteY13" fmla="*/ 1587868 h 2061057"/>
              <a:gd name="connsiteX14" fmla="*/ 0 w 2034780"/>
              <a:gd name="connsiteY14" fmla="*/ 1111507 h 2061057"/>
              <a:gd name="connsiteX15" fmla="*/ 0 w 2034780"/>
              <a:gd name="connsiteY15" fmla="*/ 1111507 h 2061057"/>
              <a:gd name="connsiteX16" fmla="*/ 0 w 2034780"/>
              <a:gd name="connsiteY16" fmla="*/ 0 h 206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4780" h="2061057">
                <a:moveTo>
                  <a:pt x="0" y="0"/>
                </a:moveTo>
                <a:lnTo>
                  <a:pt x="339130" y="0"/>
                </a:lnTo>
                <a:lnTo>
                  <a:pt x="339130" y="0"/>
                </a:lnTo>
                <a:lnTo>
                  <a:pt x="847825" y="0"/>
                </a:lnTo>
                <a:lnTo>
                  <a:pt x="2034780" y="0"/>
                </a:lnTo>
                <a:lnTo>
                  <a:pt x="2034780" y="1111507"/>
                </a:lnTo>
                <a:lnTo>
                  <a:pt x="2034780" y="1111507"/>
                </a:lnTo>
                <a:lnTo>
                  <a:pt x="2034780" y="1587868"/>
                </a:lnTo>
                <a:lnTo>
                  <a:pt x="2034780" y="1905441"/>
                </a:lnTo>
                <a:lnTo>
                  <a:pt x="670618" y="1905441"/>
                </a:lnTo>
                <a:lnTo>
                  <a:pt x="511457" y="2061057"/>
                </a:lnTo>
                <a:lnTo>
                  <a:pt x="339130" y="1905441"/>
                </a:lnTo>
                <a:lnTo>
                  <a:pt x="0" y="1905441"/>
                </a:lnTo>
                <a:lnTo>
                  <a:pt x="0" y="1587868"/>
                </a:lnTo>
                <a:lnTo>
                  <a:pt x="0" y="1111507"/>
                </a:lnTo>
                <a:lnTo>
                  <a:pt x="0" y="1111507"/>
                </a:lnTo>
                <a:lnTo>
                  <a:pt x="0" y="0"/>
                </a:lnTo>
                <a:close/>
              </a:path>
            </a:pathLst>
          </a:custGeom>
          <a:solidFill>
            <a:srgbClr val="C5E4E5"/>
          </a:solidFill>
          <a:ln>
            <a:noFill/>
          </a:ln>
        </p:spPr>
        <p:style>
          <a:lnRef idx="2">
            <a:schemeClr val="accent1">
              <a:shade val="50000"/>
            </a:schemeClr>
          </a:lnRef>
          <a:fillRef idx="1">
            <a:schemeClr val="accent1"/>
          </a:fillRef>
          <a:effectRef idx="0">
            <a:schemeClr val="accent1"/>
          </a:effectRef>
          <a:fontRef idx="minor">
            <a:schemeClr val="lt1"/>
          </a:fontRef>
        </p:style>
        <p:txBody>
          <a:bodyPr lIns="89277" tIns="44639" rIns="89277" bIns="44639" rtlCol="0" anchor="ctr"/>
          <a:lstStyle/>
          <a:p>
            <a:pPr algn="ctr"/>
            <a:endParaRPr lang="en-GB" dirty="0">
              <a:solidFill>
                <a:srgbClr val="ABD8D9"/>
              </a:solidFill>
            </a:endParaRPr>
          </a:p>
        </p:txBody>
      </p:sp>
      <p:sp>
        <p:nvSpPr>
          <p:cNvPr id="11" name="Rectangular Callout 10"/>
          <p:cNvSpPr/>
          <p:nvPr userDrawn="1"/>
        </p:nvSpPr>
        <p:spPr>
          <a:xfrm>
            <a:off x="636140" y="2896894"/>
            <a:ext cx="1993623" cy="664958"/>
          </a:xfrm>
          <a:custGeom>
            <a:avLst/>
            <a:gdLst>
              <a:gd name="connsiteX0" fmla="*/ 0 w 2034780"/>
              <a:gd name="connsiteY0" fmla="*/ 0 h 557232"/>
              <a:gd name="connsiteX1" fmla="*/ 339130 w 2034780"/>
              <a:gd name="connsiteY1" fmla="*/ 0 h 557232"/>
              <a:gd name="connsiteX2" fmla="*/ 339130 w 2034780"/>
              <a:gd name="connsiteY2" fmla="*/ 0 h 557232"/>
              <a:gd name="connsiteX3" fmla="*/ 847825 w 2034780"/>
              <a:gd name="connsiteY3" fmla="*/ 0 h 557232"/>
              <a:gd name="connsiteX4" fmla="*/ 2034780 w 2034780"/>
              <a:gd name="connsiteY4" fmla="*/ 0 h 557232"/>
              <a:gd name="connsiteX5" fmla="*/ 2034780 w 2034780"/>
              <a:gd name="connsiteY5" fmla="*/ 325052 h 557232"/>
              <a:gd name="connsiteX6" fmla="*/ 2034780 w 2034780"/>
              <a:gd name="connsiteY6" fmla="*/ 325052 h 557232"/>
              <a:gd name="connsiteX7" fmla="*/ 2034780 w 2034780"/>
              <a:gd name="connsiteY7" fmla="*/ 464360 h 557232"/>
              <a:gd name="connsiteX8" fmla="*/ 2034780 w 2034780"/>
              <a:gd name="connsiteY8" fmla="*/ 557232 h 557232"/>
              <a:gd name="connsiteX9" fmla="*/ 847825 w 2034780"/>
              <a:gd name="connsiteY9" fmla="*/ 557232 h 557232"/>
              <a:gd name="connsiteX10" fmla="*/ 612306 w 2034780"/>
              <a:gd name="connsiteY10" fmla="*/ 672406 h 557232"/>
              <a:gd name="connsiteX11" fmla="*/ 339130 w 2034780"/>
              <a:gd name="connsiteY11" fmla="*/ 557232 h 557232"/>
              <a:gd name="connsiteX12" fmla="*/ 0 w 2034780"/>
              <a:gd name="connsiteY12" fmla="*/ 557232 h 557232"/>
              <a:gd name="connsiteX13" fmla="*/ 0 w 2034780"/>
              <a:gd name="connsiteY13" fmla="*/ 464360 h 557232"/>
              <a:gd name="connsiteX14" fmla="*/ 0 w 2034780"/>
              <a:gd name="connsiteY14" fmla="*/ 325052 h 557232"/>
              <a:gd name="connsiteX15" fmla="*/ 0 w 2034780"/>
              <a:gd name="connsiteY15" fmla="*/ 325052 h 557232"/>
              <a:gd name="connsiteX16" fmla="*/ 0 w 2034780"/>
              <a:gd name="connsiteY16" fmla="*/ 0 h 557232"/>
              <a:gd name="connsiteX0" fmla="*/ 0 w 2034780"/>
              <a:gd name="connsiteY0" fmla="*/ 0 h 672406"/>
              <a:gd name="connsiteX1" fmla="*/ 339130 w 2034780"/>
              <a:gd name="connsiteY1" fmla="*/ 0 h 672406"/>
              <a:gd name="connsiteX2" fmla="*/ 339130 w 2034780"/>
              <a:gd name="connsiteY2" fmla="*/ 0 h 672406"/>
              <a:gd name="connsiteX3" fmla="*/ 847825 w 2034780"/>
              <a:gd name="connsiteY3" fmla="*/ 0 h 672406"/>
              <a:gd name="connsiteX4" fmla="*/ 2034780 w 2034780"/>
              <a:gd name="connsiteY4" fmla="*/ 0 h 672406"/>
              <a:gd name="connsiteX5" fmla="*/ 2034780 w 2034780"/>
              <a:gd name="connsiteY5" fmla="*/ 325052 h 672406"/>
              <a:gd name="connsiteX6" fmla="*/ 2034780 w 2034780"/>
              <a:gd name="connsiteY6" fmla="*/ 325052 h 672406"/>
              <a:gd name="connsiteX7" fmla="*/ 2034780 w 2034780"/>
              <a:gd name="connsiteY7" fmla="*/ 464360 h 672406"/>
              <a:gd name="connsiteX8" fmla="*/ 2034780 w 2034780"/>
              <a:gd name="connsiteY8" fmla="*/ 557232 h 672406"/>
              <a:gd name="connsiteX9" fmla="*/ 676525 w 2034780"/>
              <a:gd name="connsiteY9" fmla="*/ 557232 h 672406"/>
              <a:gd name="connsiteX10" fmla="*/ 612306 w 2034780"/>
              <a:gd name="connsiteY10" fmla="*/ 672406 h 672406"/>
              <a:gd name="connsiteX11" fmla="*/ 339130 w 2034780"/>
              <a:gd name="connsiteY11" fmla="*/ 557232 h 672406"/>
              <a:gd name="connsiteX12" fmla="*/ 0 w 2034780"/>
              <a:gd name="connsiteY12" fmla="*/ 557232 h 672406"/>
              <a:gd name="connsiteX13" fmla="*/ 0 w 2034780"/>
              <a:gd name="connsiteY13" fmla="*/ 464360 h 672406"/>
              <a:gd name="connsiteX14" fmla="*/ 0 w 2034780"/>
              <a:gd name="connsiteY14" fmla="*/ 325052 h 672406"/>
              <a:gd name="connsiteX15" fmla="*/ 0 w 2034780"/>
              <a:gd name="connsiteY15" fmla="*/ 325052 h 672406"/>
              <a:gd name="connsiteX16" fmla="*/ 0 w 2034780"/>
              <a:gd name="connsiteY16" fmla="*/ 0 h 672406"/>
              <a:gd name="connsiteX0" fmla="*/ 0 w 2034780"/>
              <a:gd name="connsiteY0" fmla="*/ 0 h 684220"/>
              <a:gd name="connsiteX1" fmla="*/ 339130 w 2034780"/>
              <a:gd name="connsiteY1" fmla="*/ 0 h 684220"/>
              <a:gd name="connsiteX2" fmla="*/ 339130 w 2034780"/>
              <a:gd name="connsiteY2" fmla="*/ 0 h 684220"/>
              <a:gd name="connsiteX3" fmla="*/ 847825 w 2034780"/>
              <a:gd name="connsiteY3" fmla="*/ 0 h 684220"/>
              <a:gd name="connsiteX4" fmla="*/ 2034780 w 2034780"/>
              <a:gd name="connsiteY4" fmla="*/ 0 h 684220"/>
              <a:gd name="connsiteX5" fmla="*/ 2034780 w 2034780"/>
              <a:gd name="connsiteY5" fmla="*/ 325052 h 684220"/>
              <a:gd name="connsiteX6" fmla="*/ 2034780 w 2034780"/>
              <a:gd name="connsiteY6" fmla="*/ 325052 h 684220"/>
              <a:gd name="connsiteX7" fmla="*/ 2034780 w 2034780"/>
              <a:gd name="connsiteY7" fmla="*/ 464360 h 684220"/>
              <a:gd name="connsiteX8" fmla="*/ 2034780 w 2034780"/>
              <a:gd name="connsiteY8" fmla="*/ 557232 h 684220"/>
              <a:gd name="connsiteX9" fmla="*/ 676525 w 2034780"/>
              <a:gd name="connsiteY9" fmla="*/ 557232 h 684220"/>
              <a:gd name="connsiteX10" fmla="*/ 511889 w 2034780"/>
              <a:gd name="connsiteY10" fmla="*/ 684220 h 684220"/>
              <a:gd name="connsiteX11" fmla="*/ 339130 w 2034780"/>
              <a:gd name="connsiteY11" fmla="*/ 557232 h 684220"/>
              <a:gd name="connsiteX12" fmla="*/ 0 w 2034780"/>
              <a:gd name="connsiteY12" fmla="*/ 557232 h 684220"/>
              <a:gd name="connsiteX13" fmla="*/ 0 w 2034780"/>
              <a:gd name="connsiteY13" fmla="*/ 464360 h 684220"/>
              <a:gd name="connsiteX14" fmla="*/ 0 w 2034780"/>
              <a:gd name="connsiteY14" fmla="*/ 325052 h 684220"/>
              <a:gd name="connsiteX15" fmla="*/ 0 w 2034780"/>
              <a:gd name="connsiteY15" fmla="*/ 325052 h 684220"/>
              <a:gd name="connsiteX16" fmla="*/ 0 w 2034780"/>
              <a:gd name="connsiteY16" fmla="*/ 0 h 68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4780" h="684220">
                <a:moveTo>
                  <a:pt x="0" y="0"/>
                </a:moveTo>
                <a:lnTo>
                  <a:pt x="339130" y="0"/>
                </a:lnTo>
                <a:lnTo>
                  <a:pt x="339130" y="0"/>
                </a:lnTo>
                <a:lnTo>
                  <a:pt x="847825" y="0"/>
                </a:lnTo>
                <a:lnTo>
                  <a:pt x="2034780" y="0"/>
                </a:lnTo>
                <a:lnTo>
                  <a:pt x="2034780" y="325052"/>
                </a:lnTo>
                <a:lnTo>
                  <a:pt x="2034780" y="325052"/>
                </a:lnTo>
                <a:lnTo>
                  <a:pt x="2034780" y="464360"/>
                </a:lnTo>
                <a:lnTo>
                  <a:pt x="2034780" y="557232"/>
                </a:lnTo>
                <a:lnTo>
                  <a:pt x="676525" y="557232"/>
                </a:lnTo>
                <a:lnTo>
                  <a:pt x="511889" y="684220"/>
                </a:lnTo>
                <a:lnTo>
                  <a:pt x="339130" y="557232"/>
                </a:lnTo>
                <a:lnTo>
                  <a:pt x="0" y="557232"/>
                </a:lnTo>
                <a:lnTo>
                  <a:pt x="0" y="464360"/>
                </a:lnTo>
                <a:lnTo>
                  <a:pt x="0" y="325052"/>
                </a:lnTo>
                <a:lnTo>
                  <a:pt x="0" y="325052"/>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277" tIns="44639" rIns="89277" bIns="44639" rtlCol="0" anchor="ctr"/>
          <a:lstStyle/>
          <a:p>
            <a:pPr algn="ctr"/>
            <a:endParaRPr lang="en-GB" dirty="0"/>
          </a:p>
        </p:txBody>
      </p:sp>
      <p:sp>
        <p:nvSpPr>
          <p:cNvPr id="15" name="Rectangle 14"/>
          <p:cNvSpPr/>
          <p:nvPr userDrawn="1"/>
        </p:nvSpPr>
        <p:spPr>
          <a:xfrm>
            <a:off x="303759" y="2149490"/>
            <a:ext cx="7407907" cy="551815"/>
          </a:xfrm>
          <a:prstGeom prst="rect">
            <a:avLst/>
          </a:prstGeom>
        </p:spPr>
        <p:txBody>
          <a:bodyPr wrap="square" lIns="89277" tIns="44639" rIns="89277" bIns="44639">
            <a:spAutoFit/>
          </a:bodyPr>
          <a:lstStyle/>
          <a:p>
            <a:r>
              <a:rPr lang="en-GB" dirty="0" smtClean="0"/>
              <a:t>Table example</a:t>
            </a:r>
          </a:p>
          <a:p>
            <a:r>
              <a:rPr lang="en-GB" sz="1000" baseline="0" dirty="0" smtClean="0">
                <a:solidFill>
                  <a:schemeClr val="tx1">
                    <a:lumMod val="75000"/>
                    <a:lumOff val="25000"/>
                  </a:schemeClr>
                </a:solidFill>
                <a:latin typeface="Arial" panose="020B0604020202020204" pitchFamily="34" charset="0"/>
                <a:cs typeface="Arial" panose="020B0604020202020204" pitchFamily="34" charset="0"/>
              </a:rPr>
              <a:t>You will need to alter the colours accordingly depending on the section the table would appear.</a:t>
            </a:r>
            <a:endParaRPr lang="en-GB" sz="1000" dirty="0" smtClean="0"/>
          </a:p>
        </p:txBody>
      </p:sp>
      <p:sp>
        <p:nvSpPr>
          <p:cNvPr id="16" name="TextBox 15"/>
          <p:cNvSpPr txBox="1"/>
          <p:nvPr userDrawn="1"/>
        </p:nvSpPr>
        <p:spPr>
          <a:xfrm rot="16200000">
            <a:off x="-519673" y="4266543"/>
            <a:ext cx="1854550" cy="305208"/>
          </a:xfrm>
          <a:prstGeom prst="rect">
            <a:avLst/>
          </a:prstGeom>
          <a:solidFill>
            <a:srgbClr val="C5E4E5"/>
          </a:solidFill>
        </p:spPr>
        <p:txBody>
          <a:bodyPr wrap="square" lIns="89277" tIns="44639" rIns="89277" bIns="44639" rtlCol="0" anchor="ctr">
            <a:spAutoFit/>
          </a:bodyPr>
          <a:lstStyle/>
          <a:p>
            <a:pPr algn="ctr"/>
            <a:endParaRPr lang="en-GB" sz="14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8" name="TextBox 17"/>
          <p:cNvSpPr txBox="1"/>
          <p:nvPr userDrawn="1"/>
        </p:nvSpPr>
        <p:spPr>
          <a:xfrm rot="16200000">
            <a:off x="-551281" y="6198330"/>
            <a:ext cx="1917766" cy="305208"/>
          </a:xfrm>
          <a:prstGeom prst="rect">
            <a:avLst/>
          </a:prstGeom>
          <a:solidFill>
            <a:srgbClr val="8BC9CB"/>
          </a:solidFill>
        </p:spPr>
        <p:txBody>
          <a:bodyPr wrap="square" lIns="89277" tIns="44639" rIns="89277" bIns="44639" rtlCol="0" anchor="ctr">
            <a:spAutoFit/>
          </a:bodyPr>
          <a:lstStyle/>
          <a:p>
            <a:pPr algn="ctr"/>
            <a:endParaRPr lang="en-GB" sz="14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9" name="Rectangle 18"/>
          <p:cNvSpPr/>
          <p:nvPr userDrawn="1"/>
        </p:nvSpPr>
        <p:spPr>
          <a:xfrm>
            <a:off x="2700774" y="5392051"/>
            <a:ext cx="1993623" cy="1917766"/>
          </a:xfrm>
          <a:prstGeom prst="rect">
            <a:avLst/>
          </a:prstGeom>
          <a:solidFill>
            <a:srgbClr val="8BC9CB"/>
          </a:solidFill>
          <a:ln>
            <a:noFill/>
          </a:ln>
        </p:spPr>
        <p:style>
          <a:lnRef idx="2">
            <a:schemeClr val="accent1">
              <a:shade val="50000"/>
            </a:schemeClr>
          </a:lnRef>
          <a:fillRef idx="1">
            <a:schemeClr val="accent1"/>
          </a:fillRef>
          <a:effectRef idx="0">
            <a:schemeClr val="accent1"/>
          </a:effectRef>
          <a:fontRef idx="minor">
            <a:schemeClr val="lt1"/>
          </a:fontRef>
        </p:style>
        <p:txBody>
          <a:bodyPr lIns="89277" tIns="44639" rIns="89277" bIns="44639" rtlCol="0" anchor="ctr"/>
          <a:lstStyle/>
          <a:p>
            <a:pPr algn="ctr"/>
            <a:endParaRPr lang="en-GB" dirty="0"/>
          </a:p>
        </p:txBody>
      </p:sp>
      <p:sp>
        <p:nvSpPr>
          <p:cNvPr id="20" name="Rectangular Callout 9"/>
          <p:cNvSpPr/>
          <p:nvPr userDrawn="1"/>
        </p:nvSpPr>
        <p:spPr>
          <a:xfrm>
            <a:off x="2700774" y="3491871"/>
            <a:ext cx="1993623" cy="2003035"/>
          </a:xfrm>
          <a:custGeom>
            <a:avLst/>
            <a:gdLst>
              <a:gd name="connsiteX0" fmla="*/ 0 w 2034780"/>
              <a:gd name="connsiteY0" fmla="*/ 0 h 1905441"/>
              <a:gd name="connsiteX1" fmla="*/ 339130 w 2034780"/>
              <a:gd name="connsiteY1" fmla="*/ 0 h 1905441"/>
              <a:gd name="connsiteX2" fmla="*/ 339130 w 2034780"/>
              <a:gd name="connsiteY2" fmla="*/ 0 h 1905441"/>
              <a:gd name="connsiteX3" fmla="*/ 847825 w 2034780"/>
              <a:gd name="connsiteY3" fmla="*/ 0 h 1905441"/>
              <a:gd name="connsiteX4" fmla="*/ 2034780 w 2034780"/>
              <a:gd name="connsiteY4" fmla="*/ 0 h 1905441"/>
              <a:gd name="connsiteX5" fmla="*/ 2034780 w 2034780"/>
              <a:gd name="connsiteY5" fmla="*/ 1111507 h 1905441"/>
              <a:gd name="connsiteX6" fmla="*/ 2034780 w 2034780"/>
              <a:gd name="connsiteY6" fmla="*/ 1111507 h 1905441"/>
              <a:gd name="connsiteX7" fmla="*/ 2034780 w 2034780"/>
              <a:gd name="connsiteY7" fmla="*/ 1587868 h 1905441"/>
              <a:gd name="connsiteX8" fmla="*/ 2034780 w 2034780"/>
              <a:gd name="connsiteY8" fmla="*/ 1905441 h 1905441"/>
              <a:gd name="connsiteX9" fmla="*/ 847825 w 2034780"/>
              <a:gd name="connsiteY9" fmla="*/ 1905441 h 1905441"/>
              <a:gd name="connsiteX10" fmla="*/ 574642 w 2034780"/>
              <a:gd name="connsiteY10" fmla="*/ 2065593 h 1905441"/>
              <a:gd name="connsiteX11" fmla="*/ 339130 w 2034780"/>
              <a:gd name="connsiteY11" fmla="*/ 1905441 h 1905441"/>
              <a:gd name="connsiteX12" fmla="*/ 0 w 2034780"/>
              <a:gd name="connsiteY12" fmla="*/ 1905441 h 1905441"/>
              <a:gd name="connsiteX13" fmla="*/ 0 w 2034780"/>
              <a:gd name="connsiteY13" fmla="*/ 1587868 h 1905441"/>
              <a:gd name="connsiteX14" fmla="*/ 0 w 2034780"/>
              <a:gd name="connsiteY14" fmla="*/ 1111507 h 1905441"/>
              <a:gd name="connsiteX15" fmla="*/ 0 w 2034780"/>
              <a:gd name="connsiteY15" fmla="*/ 1111507 h 1905441"/>
              <a:gd name="connsiteX16" fmla="*/ 0 w 2034780"/>
              <a:gd name="connsiteY16" fmla="*/ 0 h 1905441"/>
              <a:gd name="connsiteX0" fmla="*/ 0 w 2034780"/>
              <a:gd name="connsiteY0" fmla="*/ 0 h 2065593"/>
              <a:gd name="connsiteX1" fmla="*/ 339130 w 2034780"/>
              <a:gd name="connsiteY1" fmla="*/ 0 h 2065593"/>
              <a:gd name="connsiteX2" fmla="*/ 339130 w 2034780"/>
              <a:gd name="connsiteY2" fmla="*/ 0 h 2065593"/>
              <a:gd name="connsiteX3" fmla="*/ 847825 w 2034780"/>
              <a:gd name="connsiteY3" fmla="*/ 0 h 2065593"/>
              <a:gd name="connsiteX4" fmla="*/ 2034780 w 2034780"/>
              <a:gd name="connsiteY4" fmla="*/ 0 h 2065593"/>
              <a:gd name="connsiteX5" fmla="*/ 2034780 w 2034780"/>
              <a:gd name="connsiteY5" fmla="*/ 1111507 h 2065593"/>
              <a:gd name="connsiteX6" fmla="*/ 2034780 w 2034780"/>
              <a:gd name="connsiteY6" fmla="*/ 1111507 h 2065593"/>
              <a:gd name="connsiteX7" fmla="*/ 2034780 w 2034780"/>
              <a:gd name="connsiteY7" fmla="*/ 1587868 h 2065593"/>
              <a:gd name="connsiteX8" fmla="*/ 2034780 w 2034780"/>
              <a:gd name="connsiteY8" fmla="*/ 1905441 h 2065593"/>
              <a:gd name="connsiteX9" fmla="*/ 694245 w 2034780"/>
              <a:gd name="connsiteY9" fmla="*/ 1905441 h 2065593"/>
              <a:gd name="connsiteX10" fmla="*/ 574642 w 2034780"/>
              <a:gd name="connsiteY10" fmla="*/ 2065593 h 2065593"/>
              <a:gd name="connsiteX11" fmla="*/ 339130 w 2034780"/>
              <a:gd name="connsiteY11" fmla="*/ 1905441 h 2065593"/>
              <a:gd name="connsiteX12" fmla="*/ 0 w 2034780"/>
              <a:gd name="connsiteY12" fmla="*/ 1905441 h 2065593"/>
              <a:gd name="connsiteX13" fmla="*/ 0 w 2034780"/>
              <a:gd name="connsiteY13" fmla="*/ 1587868 h 2065593"/>
              <a:gd name="connsiteX14" fmla="*/ 0 w 2034780"/>
              <a:gd name="connsiteY14" fmla="*/ 1111507 h 2065593"/>
              <a:gd name="connsiteX15" fmla="*/ 0 w 2034780"/>
              <a:gd name="connsiteY15" fmla="*/ 1111507 h 2065593"/>
              <a:gd name="connsiteX16" fmla="*/ 0 w 2034780"/>
              <a:gd name="connsiteY16" fmla="*/ 0 h 2065593"/>
              <a:gd name="connsiteX0" fmla="*/ 0 w 2034780"/>
              <a:gd name="connsiteY0" fmla="*/ 0 h 2065593"/>
              <a:gd name="connsiteX1" fmla="*/ 339130 w 2034780"/>
              <a:gd name="connsiteY1" fmla="*/ 0 h 2065593"/>
              <a:gd name="connsiteX2" fmla="*/ 339130 w 2034780"/>
              <a:gd name="connsiteY2" fmla="*/ 0 h 2065593"/>
              <a:gd name="connsiteX3" fmla="*/ 847825 w 2034780"/>
              <a:gd name="connsiteY3" fmla="*/ 0 h 2065593"/>
              <a:gd name="connsiteX4" fmla="*/ 2034780 w 2034780"/>
              <a:gd name="connsiteY4" fmla="*/ 0 h 2065593"/>
              <a:gd name="connsiteX5" fmla="*/ 2034780 w 2034780"/>
              <a:gd name="connsiteY5" fmla="*/ 1111507 h 2065593"/>
              <a:gd name="connsiteX6" fmla="*/ 2034780 w 2034780"/>
              <a:gd name="connsiteY6" fmla="*/ 1111507 h 2065593"/>
              <a:gd name="connsiteX7" fmla="*/ 2034780 w 2034780"/>
              <a:gd name="connsiteY7" fmla="*/ 1587868 h 2065593"/>
              <a:gd name="connsiteX8" fmla="*/ 2034780 w 2034780"/>
              <a:gd name="connsiteY8" fmla="*/ 1905441 h 2065593"/>
              <a:gd name="connsiteX9" fmla="*/ 694245 w 2034780"/>
              <a:gd name="connsiteY9" fmla="*/ 1905441 h 2065593"/>
              <a:gd name="connsiteX10" fmla="*/ 503760 w 2034780"/>
              <a:gd name="connsiteY10" fmla="*/ 2065593 h 2065593"/>
              <a:gd name="connsiteX11" fmla="*/ 339130 w 2034780"/>
              <a:gd name="connsiteY11" fmla="*/ 1905441 h 2065593"/>
              <a:gd name="connsiteX12" fmla="*/ 0 w 2034780"/>
              <a:gd name="connsiteY12" fmla="*/ 1905441 h 2065593"/>
              <a:gd name="connsiteX13" fmla="*/ 0 w 2034780"/>
              <a:gd name="connsiteY13" fmla="*/ 1587868 h 2065593"/>
              <a:gd name="connsiteX14" fmla="*/ 0 w 2034780"/>
              <a:gd name="connsiteY14" fmla="*/ 1111507 h 2065593"/>
              <a:gd name="connsiteX15" fmla="*/ 0 w 2034780"/>
              <a:gd name="connsiteY15" fmla="*/ 1111507 h 2065593"/>
              <a:gd name="connsiteX16" fmla="*/ 0 w 2034780"/>
              <a:gd name="connsiteY16" fmla="*/ 0 h 2065593"/>
              <a:gd name="connsiteX0" fmla="*/ 0 w 2034780"/>
              <a:gd name="connsiteY0" fmla="*/ 0 h 2065593"/>
              <a:gd name="connsiteX1" fmla="*/ 339130 w 2034780"/>
              <a:gd name="connsiteY1" fmla="*/ 0 h 2065593"/>
              <a:gd name="connsiteX2" fmla="*/ 339130 w 2034780"/>
              <a:gd name="connsiteY2" fmla="*/ 0 h 2065593"/>
              <a:gd name="connsiteX3" fmla="*/ 847825 w 2034780"/>
              <a:gd name="connsiteY3" fmla="*/ 0 h 2065593"/>
              <a:gd name="connsiteX4" fmla="*/ 2034780 w 2034780"/>
              <a:gd name="connsiteY4" fmla="*/ 0 h 2065593"/>
              <a:gd name="connsiteX5" fmla="*/ 2034780 w 2034780"/>
              <a:gd name="connsiteY5" fmla="*/ 1111507 h 2065593"/>
              <a:gd name="connsiteX6" fmla="*/ 2034780 w 2034780"/>
              <a:gd name="connsiteY6" fmla="*/ 1111507 h 2065593"/>
              <a:gd name="connsiteX7" fmla="*/ 2034780 w 2034780"/>
              <a:gd name="connsiteY7" fmla="*/ 1587868 h 2065593"/>
              <a:gd name="connsiteX8" fmla="*/ 2034780 w 2034780"/>
              <a:gd name="connsiteY8" fmla="*/ 1905441 h 2065593"/>
              <a:gd name="connsiteX9" fmla="*/ 670618 w 2034780"/>
              <a:gd name="connsiteY9" fmla="*/ 1905441 h 2065593"/>
              <a:gd name="connsiteX10" fmla="*/ 503760 w 2034780"/>
              <a:gd name="connsiteY10" fmla="*/ 2065593 h 2065593"/>
              <a:gd name="connsiteX11" fmla="*/ 339130 w 2034780"/>
              <a:gd name="connsiteY11" fmla="*/ 1905441 h 2065593"/>
              <a:gd name="connsiteX12" fmla="*/ 0 w 2034780"/>
              <a:gd name="connsiteY12" fmla="*/ 1905441 h 2065593"/>
              <a:gd name="connsiteX13" fmla="*/ 0 w 2034780"/>
              <a:gd name="connsiteY13" fmla="*/ 1587868 h 2065593"/>
              <a:gd name="connsiteX14" fmla="*/ 0 w 2034780"/>
              <a:gd name="connsiteY14" fmla="*/ 1111507 h 2065593"/>
              <a:gd name="connsiteX15" fmla="*/ 0 w 2034780"/>
              <a:gd name="connsiteY15" fmla="*/ 1111507 h 2065593"/>
              <a:gd name="connsiteX16" fmla="*/ 0 w 2034780"/>
              <a:gd name="connsiteY16" fmla="*/ 0 h 2065593"/>
              <a:gd name="connsiteX0" fmla="*/ 0 w 2034780"/>
              <a:gd name="connsiteY0" fmla="*/ 0 h 2065593"/>
              <a:gd name="connsiteX1" fmla="*/ 339130 w 2034780"/>
              <a:gd name="connsiteY1" fmla="*/ 0 h 2065593"/>
              <a:gd name="connsiteX2" fmla="*/ 339130 w 2034780"/>
              <a:gd name="connsiteY2" fmla="*/ 0 h 2065593"/>
              <a:gd name="connsiteX3" fmla="*/ 847825 w 2034780"/>
              <a:gd name="connsiteY3" fmla="*/ 0 h 2065593"/>
              <a:gd name="connsiteX4" fmla="*/ 2034780 w 2034780"/>
              <a:gd name="connsiteY4" fmla="*/ 0 h 2065593"/>
              <a:gd name="connsiteX5" fmla="*/ 2034780 w 2034780"/>
              <a:gd name="connsiteY5" fmla="*/ 1111507 h 2065593"/>
              <a:gd name="connsiteX6" fmla="*/ 2034780 w 2034780"/>
              <a:gd name="connsiteY6" fmla="*/ 1111507 h 2065593"/>
              <a:gd name="connsiteX7" fmla="*/ 2034780 w 2034780"/>
              <a:gd name="connsiteY7" fmla="*/ 1587868 h 2065593"/>
              <a:gd name="connsiteX8" fmla="*/ 2034780 w 2034780"/>
              <a:gd name="connsiteY8" fmla="*/ 1905441 h 2065593"/>
              <a:gd name="connsiteX9" fmla="*/ 670618 w 2034780"/>
              <a:gd name="connsiteY9" fmla="*/ 1905441 h 2065593"/>
              <a:gd name="connsiteX10" fmla="*/ 527387 w 2034780"/>
              <a:gd name="connsiteY10" fmla="*/ 2065593 h 2065593"/>
              <a:gd name="connsiteX11" fmla="*/ 339130 w 2034780"/>
              <a:gd name="connsiteY11" fmla="*/ 1905441 h 2065593"/>
              <a:gd name="connsiteX12" fmla="*/ 0 w 2034780"/>
              <a:gd name="connsiteY12" fmla="*/ 1905441 h 2065593"/>
              <a:gd name="connsiteX13" fmla="*/ 0 w 2034780"/>
              <a:gd name="connsiteY13" fmla="*/ 1587868 h 2065593"/>
              <a:gd name="connsiteX14" fmla="*/ 0 w 2034780"/>
              <a:gd name="connsiteY14" fmla="*/ 1111507 h 2065593"/>
              <a:gd name="connsiteX15" fmla="*/ 0 w 2034780"/>
              <a:gd name="connsiteY15" fmla="*/ 1111507 h 2065593"/>
              <a:gd name="connsiteX16" fmla="*/ 0 w 2034780"/>
              <a:gd name="connsiteY16" fmla="*/ 0 h 2065593"/>
              <a:gd name="connsiteX0" fmla="*/ 0 w 2034780"/>
              <a:gd name="connsiteY0" fmla="*/ 0 h 2065593"/>
              <a:gd name="connsiteX1" fmla="*/ 339130 w 2034780"/>
              <a:gd name="connsiteY1" fmla="*/ 0 h 2065593"/>
              <a:gd name="connsiteX2" fmla="*/ 339130 w 2034780"/>
              <a:gd name="connsiteY2" fmla="*/ 0 h 2065593"/>
              <a:gd name="connsiteX3" fmla="*/ 847825 w 2034780"/>
              <a:gd name="connsiteY3" fmla="*/ 0 h 2065593"/>
              <a:gd name="connsiteX4" fmla="*/ 2034780 w 2034780"/>
              <a:gd name="connsiteY4" fmla="*/ 0 h 2065593"/>
              <a:gd name="connsiteX5" fmla="*/ 2034780 w 2034780"/>
              <a:gd name="connsiteY5" fmla="*/ 1111507 h 2065593"/>
              <a:gd name="connsiteX6" fmla="*/ 2034780 w 2034780"/>
              <a:gd name="connsiteY6" fmla="*/ 1111507 h 2065593"/>
              <a:gd name="connsiteX7" fmla="*/ 2034780 w 2034780"/>
              <a:gd name="connsiteY7" fmla="*/ 1587868 h 2065593"/>
              <a:gd name="connsiteX8" fmla="*/ 2034780 w 2034780"/>
              <a:gd name="connsiteY8" fmla="*/ 1905441 h 2065593"/>
              <a:gd name="connsiteX9" fmla="*/ 670618 w 2034780"/>
              <a:gd name="connsiteY9" fmla="*/ 1905441 h 2065593"/>
              <a:gd name="connsiteX10" fmla="*/ 502387 w 2034780"/>
              <a:gd name="connsiteY10" fmla="*/ 2065593 h 2065593"/>
              <a:gd name="connsiteX11" fmla="*/ 339130 w 2034780"/>
              <a:gd name="connsiteY11" fmla="*/ 1905441 h 2065593"/>
              <a:gd name="connsiteX12" fmla="*/ 0 w 2034780"/>
              <a:gd name="connsiteY12" fmla="*/ 1905441 h 2065593"/>
              <a:gd name="connsiteX13" fmla="*/ 0 w 2034780"/>
              <a:gd name="connsiteY13" fmla="*/ 1587868 h 2065593"/>
              <a:gd name="connsiteX14" fmla="*/ 0 w 2034780"/>
              <a:gd name="connsiteY14" fmla="*/ 1111507 h 2065593"/>
              <a:gd name="connsiteX15" fmla="*/ 0 w 2034780"/>
              <a:gd name="connsiteY15" fmla="*/ 1111507 h 2065593"/>
              <a:gd name="connsiteX16" fmla="*/ 0 w 2034780"/>
              <a:gd name="connsiteY16" fmla="*/ 0 h 2065593"/>
              <a:gd name="connsiteX0" fmla="*/ 0 w 2034780"/>
              <a:gd name="connsiteY0" fmla="*/ 0 h 2061057"/>
              <a:gd name="connsiteX1" fmla="*/ 339130 w 2034780"/>
              <a:gd name="connsiteY1" fmla="*/ 0 h 2061057"/>
              <a:gd name="connsiteX2" fmla="*/ 339130 w 2034780"/>
              <a:gd name="connsiteY2" fmla="*/ 0 h 2061057"/>
              <a:gd name="connsiteX3" fmla="*/ 847825 w 2034780"/>
              <a:gd name="connsiteY3" fmla="*/ 0 h 2061057"/>
              <a:gd name="connsiteX4" fmla="*/ 2034780 w 2034780"/>
              <a:gd name="connsiteY4" fmla="*/ 0 h 2061057"/>
              <a:gd name="connsiteX5" fmla="*/ 2034780 w 2034780"/>
              <a:gd name="connsiteY5" fmla="*/ 1111507 h 2061057"/>
              <a:gd name="connsiteX6" fmla="*/ 2034780 w 2034780"/>
              <a:gd name="connsiteY6" fmla="*/ 1111507 h 2061057"/>
              <a:gd name="connsiteX7" fmla="*/ 2034780 w 2034780"/>
              <a:gd name="connsiteY7" fmla="*/ 1587868 h 2061057"/>
              <a:gd name="connsiteX8" fmla="*/ 2034780 w 2034780"/>
              <a:gd name="connsiteY8" fmla="*/ 1905441 h 2061057"/>
              <a:gd name="connsiteX9" fmla="*/ 670618 w 2034780"/>
              <a:gd name="connsiteY9" fmla="*/ 1905441 h 2061057"/>
              <a:gd name="connsiteX10" fmla="*/ 520529 w 2034780"/>
              <a:gd name="connsiteY10" fmla="*/ 2061057 h 2061057"/>
              <a:gd name="connsiteX11" fmla="*/ 339130 w 2034780"/>
              <a:gd name="connsiteY11" fmla="*/ 1905441 h 2061057"/>
              <a:gd name="connsiteX12" fmla="*/ 0 w 2034780"/>
              <a:gd name="connsiteY12" fmla="*/ 1905441 h 2061057"/>
              <a:gd name="connsiteX13" fmla="*/ 0 w 2034780"/>
              <a:gd name="connsiteY13" fmla="*/ 1587868 h 2061057"/>
              <a:gd name="connsiteX14" fmla="*/ 0 w 2034780"/>
              <a:gd name="connsiteY14" fmla="*/ 1111507 h 2061057"/>
              <a:gd name="connsiteX15" fmla="*/ 0 w 2034780"/>
              <a:gd name="connsiteY15" fmla="*/ 1111507 h 2061057"/>
              <a:gd name="connsiteX16" fmla="*/ 0 w 2034780"/>
              <a:gd name="connsiteY16" fmla="*/ 0 h 2061057"/>
              <a:gd name="connsiteX0" fmla="*/ 0 w 2034780"/>
              <a:gd name="connsiteY0" fmla="*/ 0 h 2061057"/>
              <a:gd name="connsiteX1" fmla="*/ 339130 w 2034780"/>
              <a:gd name="connsiteY1" fmla="*/ 0 h 2061057"/>
              <a:gd name="connsiteX2" fmla="*/ 339130 w 2034780"/>
              <a:gd name="connsiteY2" fmla="*/ 0 h 2061057"/>
              <a:gd name="connsiteX3" fmla="*/ 847825 w 2034780"/>
              <a:gd name="connsiteY3" fmla="*/ 0 h 2061057"/>
              <a:gd name="connsiteX4" fmla="*/ 2034780 w 2034780"/>
              <a:gd name="connsiteY4" fmla="*/ 0 h 2061057"/>
              <a:gd name="connsiteX5" fmla="*/ 2034780 w 2034780"/>
              <a:gd name="connsiteY5" fmla="*/ 1111507 h 2061057"/>
              <a:gd name="connsiteX6" fmla="*/ 2034780 w 2034780"/>
              <a:gd name="connsiteY6" fmla="*/ 1111507 h 2061057"/>
              <a:gd name="connsiteX7" fmla="*/ 2034780 w 2034780"/>
              <a:gd name="connsiteY7" fmla="*/ 1587868 h 2061057"/>
              <a:gd name="connsiteX8" fmla="*/ 2034780 w 2034780"/>
              <a:gd name="connsiteY8" fmla="*/ 1905441 h 2061057"/>
              <a:gd name="connsiteX9" fmla="*/ 670618 w 2034780"/>
              <a:gd name="connsiteY9" fmla="*/ 1905441 h 2061057"/>
              <a:gd name="connsiteX10" fmla="*/ 511457 w 2034780"/>
              <a:gd name="connsiteY10" fmla="*/ 2061057 h 2061057"/>
              <a:gd name="connsiteX11" fmla="*/ 339130 w 2034780"/>
              <a:gd name="connsiteY11" fmla="*/ 1905441 h 2061057"/>
              <a:gd name="connsiteX12" fmla="*/ 0 w 2034780"/>
              <a:gd name="connsiteY12" fmla="*/ 1905441 h 2061057"/>
              <a:gd name="connsiteX13" fmla="*/ 0 w 2034780"/>
              <a:gd name="connsiteY13" fmla="*/ 1587868 h 2061057"/>
              <a:gd name="connsiteX14" fmla="*/ 0 w 2034780"/>
              <a:gd name="connsiteY14" fmla="*/ 1111507 h 2061057"/>
              <a:gd name="connsiteX15" fmla="*/ 0 w 2034780"/>
              <a:gd name="connsiteY15" fmla="*/ 1111507 h 2061057"/>
              <a:gd name="connsiteX16" fmla="*/ 0 w 2034780"/>
              <a:gd name="connsiteY16" fmla="*/ 0 h 206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4780" h="2061057">
                <a:moveTo>
                  <a:pt x="0" y="0"/>
                </a:moveTo>
                <a:lnTo>
                  <a:pt x="339130" y="0"/>
                </a:lnTo>
                <a:lnTo>
                  <a:pt x="339130" y="0"/>
                </a:lnTo>
                <a:lnTo>
                  <a:pt x="847825" y="0"/>
                </a:lnTo>
                <a:lnTo>
                  <a:pt x="2034780" y="0"/>
                </a:lnTo>
                <a:lnTo>
                  <a:pt x="2034780" y="1111507"/>
                </a:lnTo>
                <a:lnTo>
                  <a:pt x="2034780" y="1111507"/>
                </a:lnTo>
                <a:lnTo>
                  <a:pt x="2034780" y="1587868"/>
                </a:lnTo>
                <a:lnTo>
                  <a:pt x="2034780" y="1905441"/>
                </a:lnTo>
                <a:lnTo>
                  <a:pt x="670618" y="1905441"/>
                </a:lnTo>
                <a:lnTo>
                  <a:pt x="511457" y="2061057"/>
                </a:lnTo>
                <a:lnTo>
                  <a:pt x="339130" y="1905441"/>
                </a:lnTo>
                <a:lnTo>
                  <a:pt x="0" y="1905441"/>
                </a:lnTo>
                <a:lnTo>
                  <a:pt x="0" y="1587868"/>
                </a:lnTo>
                <a:lnTo>
                  <a:pt x="0" y="1111507"/>
                </a:lnTo>
                <a:lnTo>
                  <a:pt x="0" y="1111507"/>
                </a:lnTo>
                <a:lnTo>
                  <a:pt x="0" y="0"/>
                </a:lnTo>
                <a:close/>
              </a:path>
            </a:pathLst>
          </a:custGeom>
          <a:solidFill>
            <a:srgbClr val="C5E4E5"/>
          </a:solidFill>
          <a:ln>
            <a:noFill/>
          </a:ln>
        </p:spPr>
        <p:style>
          <a:lnRef idx="2">
            <a:schemeClr val="accent1">
              <a:shade val="50000"/>
            </a:schemeClr>
          </a:lnRef>
          <a:fillRef idx="1">
            <a:schemeClr val="accent1"/>
          </a:fillRef>
          <a:effectRef idx="0">
            <a:schemeClr val="accent1"/>
          </a:effectRef>
          <a:fontRef idx="minor">
            <a:schemeClr val="lt1"/>
          </a:fontRef>
        </p:style>
        <p:txBody>
          <a:bodyPr lIns="89277" tIns="44639" rIns="89277" bIns="44639" rtlCol="0" anchor="ctr"/>
          <a:lstStyle/>
          <a:p>
            <a:pPr algn="ctr"/>
            <a:endParaRPr lang="en-GB" dirty="0">
              <a:solidFill>
                <a:srgbClr val="ABD8D9"/>
              </a:solidFill>
            </a:endParaRPr>
          </a:p>
        </p:txBody>
      </p:sp>
      <p:sp>
        <p:nvSpPr>
          <p:cNvPr id="21" name="Rectangular Callout 10"/>
          <p:cNvSpPr/>
          <p:nvPr userDrawn="1"/>
        </p:nvSpPr>
        <p:spPr>
          <a:xfrm>
            <a:off x="2700544" y="2896894"/>
            <a:ext cx="1993623" cy="664958"/>
          </a:xfrm>
          <a:custGeom>
            <a:avLst/>
            <a:gdLst>
              <a:gd name="connsiteX0" fmla="*/ 0 w 2034780"/>
              <a:gd name="connsiteY0" fmla="*/ 0 h 557232"/>
              <a:gd name="connsiteX1" fmla="*/ 339130 w 2034780"/>
              <a:gd name="connsiteY1" fmla="*/ 0 h 557232"/>
              <a:gd name="connsiteX2" fmla="*/ 339130 w 2034780"/>
              <a:gd name="connsiteY2" fmla="*/ 0 h 557232"/>
              <a:gd name="connsiteX3" fmla="*/ 847825 w 2034780"/>
              <a:gd name="connsiteY3" fmla="*/ 0 h 557232"/>
              <a:gd name="connsiteX4" fmla="*/ 2034780 w 2034780"/>
              <a:gd name="connsiteY4" fmla="*/ 0 h 557232"/>
              <a:gd name="connsiteX5" fmla="*/ 2034780 w 2034780"/>
              <a:gd name="connsiteY5" fmla="*/ 325052 h 557232"/>
              <a:gd name="connsiteX6" fmla="*/ 2034780 w 2034780"/>
              <a:gd name="connsiteY6" fmla="*/ 325052 h 557232"/>
              <a:gd name="connsiteX7" fmla="*/ 2034780 w 2034780"/>
              <a:gd name="connsiteY7" fmla="*/ 464360 h 557232"/>
              <a:gd name="connsiteX8" fmla="*/ 2034780 w 2034780"/>
              <a:gd name="connsiteY8" fmla="*/ 557232 h 557232"/>
              <a:gd name="connsiteX9" fmla="*/ 847825 w 2034780"/>
              <a:gd name="connsiteY9" fmla="*/ 557232 h 557232"/>
              <a:gd name="connsiteX10" fmla="*/ 612306 w 2034780"/>
              <a:gd name="connsiteY10" fmla="*/ 672406 h 557232"/>
              <a:gd name="connsiteX11" fmla="*/ 339130 w 2034780"/>
              <a:gd name="connsiteY11" fmla="*/ 557232 h 557232"/>
              <a:gd name="connsiteX12" fmla="*/ 0 w 2034780"/>
              <a:gd name="connsiteY12" fmla="*/ 557232 h 557232"/>
              <a:gd name="connsiteX13" fmla="*/ 0 w 2034780"/>
              <a:gd name="connsiteY13" fmla="*/ 464360 h 557232"/>
              <a:gd name="connsiteX14" fmla="*/ 0 w 2034780"/>
              <a:gd name="connsiteY14" fmla="*/ 325052 h 557232"/>
              <a:gd name="connsiteX15" fmla="*/ 0 w 2034780"/>
              <a:gd name="connsiteY15" fmla="*/ 325052 h 557232"/>
              <a:gd name="connsiteX16" fmla="*/ 0 w 2034780"/>
              <a:gd name="connsiteY16" fmla="*/ 0 h 557232"/>
              <a:gd name="connsiteX0" fmla="*/ 0 w 2034780"/>
              <a:gd name="connsiteY0" fmla="*/ 0 h 672406"/>
              <a:gd name="connsiteX1" fmla="*/ 339130 w 2034780"/>
              <a:gd name="connsiteY1" fmla="*/ 0 h 672406"/>
              <a:gd name="connsiteX2" fmla="*/ 339130 w 2034780"/>
              <a:gd name="connsiteY2" fmla="*/ 0 h 672406"/>
              <a:gd name="connsiteX3" fmla="*/ 847825 w 2034780"/>
              <a:gd name="connsiteY3" fmla="*/ 0 h 672406"/>
              <a:gd name="connsiteX4" fmla="*/ 2034780 w 2034780"/>
              <a:gd name="connsiteY4" fmla="*/ 0 h 672406"/>
              <a:gd name="connsiteX5" fmla="*/ 2034780 w 2034780"/>
              <a:gd name="connsiteY5" fmla="*/ 325052 h 672406"/>
              <a:gd name="connsiteX6" fmla="*/ 2034780 w 2034780"/>
              <a:gd name="connsiteY6" fmla="*/ 325052 h 672406"/>
              <a:gd name="connsiteX7" fmla="*/ 2034780 w 2034780"/>
              <a:gd name="connsiteY7" fmla="*/ 464360 h 672406"/>
              <a:gd name="connsiteX8" fmla="*/ 2034780 w 2034780"/>
              <a:gd name="connsiteY8" fmla="*/ 557232 h 672406"/>
              <a:gd name="connsiteX9" fmla="*/ 676525 w 2034780"/>
              <a:gd name="connsiteY9" fmla="*/ 557232 h 672406"/>
              <a:gd name="connsiteX10" fmla="*/ 612306 w 2034780"/>
              <a:gd name="connsiteY10" fmla="*/ 672406 h 672406"/>
              <a:gd name="connsiteX11" fmla="*/ 339130 w 2034780"/>
              <a:gd name="connsiteY11" fmla="*/ 557232 h 672406"/>
              <a:gd name="connsiteX12" fmla="*/ 0 w 2034780"/>
              <a:gd name="connsiteY12" fmla="*/ 557232 h 672406"/>
              <a:gd name="connsiteX13" fmla="*/ 0 w 2034780"/>
              <a:gd name="connsiteY13" fmla="*/ 464360 h 672406"/>
              <a:gd name="connsiteX14" fmla="*/ 0 w 2034780"/>
              <a:gd name="connsiteY14" fmla="*/ 325052 h 672406"/>
              <a:gd name="connsiteX15" fmla="*/ 0 w 2034780"/>
              <a:gd name="connsiteY15" fmla="*/ 325052 h 672406"/>
              <a:gd name="connsiteX16" fmla="*/ 0 w 2034780"/>
              <a:gd name="connsiteY16" fmla="*/ 0 h 672406"/>
              <a:gd name="connsiteX0" fmla="*/ 0 w 2034780"/>
              <a:gd name="connsiteY0" fmla="*/ 0 h 684220"/>
              <a:gd name="connsiteX1" fmla="*/ 339130 w 2034780"/>
              <a:gd name="connsiteY1" fmla="*/ 0 h 684220"/>
              <a:gd name="connsiteX2" fmla="*/ 339130 w 2034780"/>
              <a:gd name="connsiteY2" fmla="*/ 0 h 684220"/>
              <a:gd name="connsiteX3" fmla="*/ 847825 w 2034780"/>
              <a:gd name="connsiteY3" fmla="*/ 0 h 684220"/>
              <a:gd name="connsiteX4" fmla="*/ 2034780 w 2034780"/>
              <a:gd name="connsiteY4" fmla="*/ 0 h 684220"/>
              <a:gd name="connsiteX5" fmla="*/ 2034780 w 2034780"/>
              <a:gd name="connsiteY5" fmla="*/ 325052 h 684220"/>
              <a:gd name="connsiteX6" fmla="*/ 2034780 w 2034780"/>
              <a:gd name="connsiteY6" fmla="*/ 325052 h 684220"/>
              <a:gd name="connsiteX7" fmla="*/ 2034780 w 2034780"/>
              <a:gd name="connsiteY7" fmla="*/ 464360 h 684220"/>
              <a:gd name="connsiteX8" fmla="*/ 2034780 w 2034780"/>
              <a:gd name="connsiteY8" fmla="*/ 557232 h 684220"/>
              <a:gd name="connsiteX9" fmla="*/ 676525 w 2034780"/>
              <a:gd name="connsiteY9" fmla="*/ 557232 h 684220"/>
              <a:gd name="connsiteX10" fmla="*/ 511889 w 2034780"/>
              <a:gd name="connsiteY10" fmla="*/ 684220 h 684220"/>
              <a:gd name="connsiteX11" fmla="*/ 339130 w 2034780"/>
              <a:gd name="connsiteY11" fmla="*/ 557232 h 684220"/>
              <a:gd name="connsiteX12" fmla="*/ 0 w 2034780"/>
              <a:gd name="connsiteY12" fmla="*/ 557232 h 684220"/>
              <a:gd name="connsiteX13" fmla="*/ 0 w 2034780"/>
              <a:gd name="connsiteY13" fmla="*/ 464360 h 684220"/>
              <a:gd name="connsiteX14" fmla="*/ 0 w 2034780"/>
              <a:gd name="connsiteY14" fmla="*/ 325052 h 684220"/>
              <a:gd name="connsiteX15" fmla="*/ 0 w 2034780"/>
              <a:gd name="connsiteY15" fmla="*/ 325052 h 684220"/>
              <a:gd name="connsiteX16" fmla="*/ 0 w 2034780"/>
              <a:gd name="connsiteY16" fmla="*/ 0 h 68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4780" h="684220">
                <a:moveTo>
                  <a:pt x="0" y="0"/>
                </a:moveTo>
                <a:lnTo>
                  <a:pt x="339130" y="0"/>
                </a:lnTo>
                <a:lnTo>
                  <a:pt x="339130" y="0"/>
                </a:lnTo>
                <a:lnTo>
                  <a:pt x="847825" y="0"/>
                </a:lnTo>
                <a:lnTo>
                  <a:pt x="2034780" y="0"/>
                </a:lnTo>
                <a:lnTo>
                  <a:pt x="2034780" y="325052"/>
                </a:lnTo>
                <a:lnTo>
                  <a:pt x="2034780" y="325052"/>
                </a:lnTo>
                <a:lnTo>
                  <a:pt x="2034780" y="464360"/>
                </a:lnTo>
                <a:lnTo>
                  <a:pt x="2034780" y="557232"/>
                </a:lnTo>
                <a:lnTo>
                  <a:pt x="676525" y="557232"/>
                </a:lnTo>
                <a:lnTo>
                  <a:pt x="511889" y="684220"/>
                </a:lnTo>
                <a:lnTo>
                  <a:pt x="339130" y="557232"/>
                </a:lnTo>
                <a:lnTo>
                  <a:pt x="0" y="557232"/>
                </a:lnTo>
                <a:lnTo>
                  <a:pt x="0" y="464360"/>
                </a:lnTo>
                <a:lnTo>
                  <a:pt x="0" y="325052"/>
                </a:lnTo>
                <a:lnTo>
                  <a:pt x="0" y="325052"/>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277" tIns="44639" rIns="89277" bIns="44639" rtlCol="0" anchor="ctr"/>
          <a:lstStyle/>
          <a:p>
            <a:pPr algn="ctr"/>
            <a:endParaRPr lang="en-GB" dirty="0"/>
          </a:p>
        </p:txBody>
      </p:sp>
      <p:sp>
        <p:nvSpPr>
          <p:cNvPr id="22" name="Rectangle 21"/>
          <p:cNvSpPr/>
          <p:nvPr userDrawn="1"/>
        </p:nvSpPr>
        <p:spPr>
          <a:xfrm>
            <a:off x="4746768" y="5392051"/>
            <a:ext cx="1993623" cy="1917766"/>
          </a:xfrm>
          <a:prstGeom prst="rect">
            <a:avLst/>
          </a:prstGeom>
          <a:solidFill>
            <a:srgbClr val="8BC9CB"/>
          </a:solidFill>
          <a:ln>
            <a:noFill/>
          </a:ln>
        </p:spPr>
        <p:style>
          <a:lnRef idx="2">
            <a:schemeClr val="accent1">
              <a:shade val="50000"/>
            </a:schemeClr>
          </a:lnRef>
          <a:fillRef idx="1">
            <a:schemeClr val="accent1"/>
          </a:fillRef>
          <a:effectRef idx="0">
            <a:schemeClr val="accent1"/>
          </a:effectRef>
          <a:fontRef idx="minor">
            <a:schemeClr val="lt1"/>
          </a:fontRef>
        </p:style>
        <p:txBody>
          <a:bodyPr lIns="89277" tIns="44639" rIns="89277" bIns="44639" rtlCol="0" anchor="ctr"/>
          <a:lstStyle/>
          <a:p>
            <a:pPr algn="ctr"/>
            <a:endParaRPr lang="en-GB" dirty="0"/>
          </a:p>
        </p:txBody>
      </p:sp>
      <p:sp>
        <p:nvSpPr>
          <p:cNvPr id="23" name="Rectangular Callout 9"/>
          <p:cNvSpPr/>
          <p:nvPr userDrawn="1"/>
        </p:nvSpPr>
        <p:spPr>
          <a:xfrm>
            <a:off x="4746768" y="3491871"/>
            <a:ext cx="1993623" cy="2003035"/>
          </a:xfrm>
          <a:custGeom>
            <a:avLst/>
            <a:gdLst>
              <a:gd name="connsiteX0" fmla="*/ 0 w 2034780"/>
              <a:gd name="connsiteY0" fmla="*/ 0 h 1905441"/>
              <a:gd name="connsiteX1" fmla="*/ 339130 w 2034780"/>
              <a:gd name="connsiteY1" fmla="*/ 0 h 1905441"/>
              <a:gd name="connsiteX2" fmla="*/ 339130 w 2034780"/>
              <a:gd name="connsiteY2" fmla="*/ 0 h 1905441"/>
              <a:gd name="connsiteX3" fmla="*/ 847825 w 2034780"/>
              <a:gd name="connsiteY3" fmla="*/ 0 h 1905441"/>
              <a:gd name="connsiteX4" fmla="*/ 2034780 w 2034780"/>
              <a:gd name="connsiteY4" fmla="*/ 0 h 1905441"/>
              <a:gd name="connsiteX5" fmla="*/ 2034780 w 2034780"/>
              <a:gd name="connsiteY5" fmla="*/ 1111507 h 1905441"/>
              <a:gd name="connsiteX6" fmla="*/ 2034780 w 2034780"/>
              <a:gd name="connsiteY6" fmla="*/ 1111507 h 1905441"/>
              <a:gd name="connsiteX7" fmla="*/ 2034780 w 2034780"/>
              <a:gd name="connsiteY7" fmla="*/ 1587868 h 1905441"/>
              <a:gd name="connsiteX8" fmla="*/ 2034780 w 2034780"/>
              <a:gd name="connsiteY8" fmla="*/ 1905441 h 1905441"/>
              <a:gd name="connsiteX9" fmla="*/ 847825 w 2034780"/>
              <a:gd name="connsiteY9" fmla="*/ 1905441 h 1905441"/>
              <a:gd name="connsiteX10" fmla="*/ 574642 w 2034780"/>
              <a:gd name="connsiteY10" fmla="*/ 2065593 h 1905441"/>
              <a:gd name="connsiteX11" fmla="*/ 339130 w 2034780"/>
              <a:gd name="connsiteY11" fmla="*/ 1905441 h 1905441"/>
              <a:gd name="connsiteX12" fmla="*/ 0 w 2034780"/>
              <a:gd name="connsiteY12" fmla="*/ 1905441 h 1905441"/>
              <a:gd name="connsiteX13" fmla="*/ 0 w 2034780"/>
              <a:gd name="connsiteY13" fmla="*/ 1587868 h 1905441"/>
              <a:gd name="connsiteX14" fmla="*/ 0 w 2034780"/>
              <a:gd name="connsiteY14" fmla="*/ 1111507 h 1905441"/>
              <a:gd name="connsiteX15" fmla="*/ 0 w 2034780"/>
              <a:gd name="connsiteY15" fmla="*/ 1111507 h 1905441"/>
              <a:gd name="connsiteX16" fmla="*/ 0 w 2034780"/>
              <a:gd name="connsiteY16" fmla="*/ 0 h 1905441"/>
              <a:gd name="connsiteX0" fmla="*/ 0 w 2034780"/>
              <a:gd name="connsiteY0" fmla="*/ 0 h 2065593"/>
              <a:gd name="connsiteX1" fmla="*/ 339130 w 2034780"/>
              <a:gd name="connsiteY1" fmla="*/ 0 h 2065593"/>
              <a:gd name="connsiteX2" fmla="*/ 339130 w 2034780"/>
              <a:gd name="connsiteY2" fmla="*/ 0 h 2065593"/>
              <a:gd name="connsiteX3" fmla="*/ 847825 w 2034780"/>
              <a:gd name="connsiteY3" fmla="*/ 0 h 2065593"/>
              <a:gd name="connsiteX4" fmla="*/ 2034780 w 2034780"/>
              <a:gd name="connsiteY4" fmla="*/ 0 h 2065593"/>
              <a:gd name="connsiteX5" fmla="*/ 2034780 w 2034780"/>
              <a:gd name="connsiteY5" fmla="*/ 1111507 h 2065593"/>
              <a:gd name="connsiteX6" fmla="*/ 2034780 w 2034780"/>
              <a:gd name="connsiteY6" fmla="*/ 1111507 h 2065593"/>
              <a:gd name="connsiteX7" fmla="*/ 2034780 w 2034780"/>
              <a:gd name="connsiteY7" fmla="*/ 1587868 h 2065593"/>
              <a:gd name="connsiteX8" fmla="*/ 2034780 w 2034780"/>
              <a:gd name="connsiteY8" fmla="*/ 1905441 h 2065593"/>
              <a:gd name="connsiteX9" fmla="*/ 694245 w 2034780"/>
              <a:gd name="connsiteY9" fmla="*/ 1905441 h 2065593"/>
              <a:gd name="connsiteX10" fmla="*/ 574642 w 2034780"/>
              <a:gd name="connsiteY10" fmla="*/ 2065593 h 2065593"/>
              <a:gd name="connsiteX11" fmla="*/ 339130 w 2034780"/>
              <a:gd name="connsiteY11" fmla="*/ 1905441 h 2065593"/>
              <a:gd name="connsiteX12" fmla="*/ 0 w 2034780"/>
              <a:gd name="connsiteY12" fmla="*/ 1905441 h 2065593"/>
              <a:gd name="connsiteX13" fmla="*/ 0 w 2034780"/>
              <a:gd name="connsiteY13" fmla="*/ 1587868 h 2065593"/>
              <a:gd name="connsiteX14" fmla="*/ 0 w 2034780"/>
              <a:gd name="connsiteY14" fmla="*/ 1111507 h 2065593"/>
              <a:gd name="connsiteX15" fmla="*/ 0 w 2034780"/>
              <a:gd name="connsiteY15" fmla="*/ 1111507 h 2065593"/>
              <a:gd name="connsiteX16" fmla="*/ 0 w 2034780"/>
              <a:gd name="connsiteY16" fmla="*/ 0 h 2065593"/>
              <a:gd name="connsiteX0" fmla="*/ 0 w 2034780"/>
              <a:gd name="connsiteY0" fmla="*/ 0 h 2065593"/>
              <a:gd name="connsiteX1" fmla="*/ 339130 w 2034780"/>
              <a:gd name="connsiteY1" fmla="*/ 0 h 2065593"/>
              <a:gd name="connsiteX2" fmla="*/ 339130 w 2034780"/>
              <a:gd name="connsiteY2" fmla="*/ 0 h 2065593"/>
              <a:gd name="connsiteX3" fmla="*/ 847825 w 2034780"/>
              <a:gd name="connsiteY3" fmla="*/ 0 h 2065593"/>
              <a:gd name="connsiteX4" fmla="*/ 2034780 w 2034780"/>
              <a:gd name="connsiteY4" fmla="*/ 0 h 2065593"/>
              <a:gd name="connsiteX5" fmla="*/ 2034780 w 2034780"/>
              <a:gd name="connsiteY5" fmla="*/ 1111507 h 2065593"/>
              <a:gd name="connsiteX6" fmla="*/ 2034780 w 2034780"/>
              <a:gd name="connsiteY6" fmla="*/ 1111507 h 2065593"/>
              <a:gd name="connsiteX7" fmla="*/ 2034780 w 2034780"/>
              <a:gd name="connsiteY7" fmla="*/ 1587868 h 2065593"/>
              <a:gd name="connsiteX8" fmla="*/ 2034780 w 2034780"/>
              <a:gd name="connsiteY8" fmla="*/ 1905441 h 2065593"/>
              <a:gd name="connsiteX9" fmla="*/ 694245 w 2034780"/>
              <a:gd name="connsiteY9" fmla="*/ 1905441 h 2065593"/>
              <a:gd name="connsiteX10" fmla="*/ 503760 w 2034780"/>
              <a:gd name="connsiteY10" fmla="*/ 2065593 h 2065593"/>
              <a:gd name="connsiteX11" fmla="*/ 339130 w 2034780"/>
              <a:gd name="connsiteY11" fmla="*/ 1905441 h 2065593"/>
              <a:gd name="connsiteX12" fmla="*/ 0 w 2034780"/>
              <a:gd name="connsiteY12" fmla="*/ 1905441 h 2065593"/>
              <a:gd name="connsiteX13" fmla="*/ 0 w 2034780"/>
              <a:gd name="connsiteY13" fmla="*/ 1587868 h 2065593"/>
              <a:gd name="connsiteX14" fmla="*/ 0 w 2034780"/>
              <a:gd name="connsiteY14" fmla="*/ 1111507 h 2065593"/>
              <a:gd name="connsiteX15" fmla="*/ 0 w 2034780"/>
              <a:gd name="connsiteY15" fmla="*/ 1111507 h 2065593"/>
              <a:gd name="connsiteX16" fmla="*/ 0 w 2034780"/>
              <a:gd name="connsiteY16" fmla="*/ 0 h 2065593"/>
              <a:gd name="connsiteX0" fmla="*/ 0 w 2034780"/>
              <a:gd name="connsiteY0" fmla="*/ 0 h 2065593"/>
              <a:gd name="connsiteX1" fmla="*/ 339130 w 2034780"/>
              <a:gd name="connsiteY1" fmla="*/ 0 h 2065593"/>
              <a:gd name="connsiteX2" fmla="*/ 339130 w 2034780"/>
              <a:gd name="connsiteY2" fmla="*/ 0 h 2065593"/>
              <a:gd name="connsiteX3" fmla="*/ 847825 w 2034780"/>
              <a:gd name="connsiteY3" fmla="*/ 0 h 2065593"/>
              <a:gd name="connsiteX4" fmla="*/ 2034780 w 2034780"/>
              <a:gd name="connsiteY4" fmla="*/ 0 h 2065593"/>
              <a:gd name="connsiteX5" fmla="*/ 2034780 w 2034780"/>
              <a:gd name="connsiteY5" fmla="*/ 1111507 h 2065593"/>
              <a:gd name="connsiteX6" fmla="*/ 2034780 w 2034780"/>
              <a:gd name="connsiteY6" fmla="*/ 1111507 h 2065593"/>
              <a:gd name="connsiteX7" fmla="*/ 2034780 w 2034780"/>
              <a:gd name="connsiteY7" fmla="*/ 1587868 h 2065593"/>
              <a:gd name="connsiteX8" fmla="*/ 2034780 w 2034780"/>
              <a:gd name="connsiteY8" fmla="*/ 1905441 h 2065593"/>
              <a:gd name="connsiteX9" fmla="*/ 670618 w 2034780"/>
              <a:gd name="connsiteY9" fmla="*/ 1905441 h 2065593"/>
              <a:gd name="connsiteX10" fmla="*/ 503760 w 2034780"/>
              <a:gd name="connsiteY10" fmla="*/ 2065593 h 2065593"/>
              <a:gd name="connsiteX11" fmla="*/ 339130 w 2034780"/>
              <a:gd name="connsiteY11" fmla="*/ 1905441 h 2065593"/>
              <a:gd name="connsiteX12" fmla="*/ 0 w 2034780"/>
              <a:gd name="connsiteY12" fmla="*/ 1905441 h 2065593"/>
              <a:gd name="connsiteX13" fmla="*/ 0 w 2034780"/>
              <a:gd name="connsiteY13" fmla="*/ 1587868 h 2065593"/>
              <a:gd name="connsiteX14" fmla="*/ 0 w 2034780"/>
              <a:gd name="connsiteY14" fmla="*/ 1111507 h 2065593"/>
              <a:gd name="connsiteX15" fmla="*/ 0 w 2034780"/>
              <a:gd name="connsiteY15" fmla="*/ 1111507 h 2065593"/>
              <a:gd name="connsiteX16" fmla="*/ 0 w 2034780"/>
              <a:gd name="connsiteY16" fmla="*/ 0 h 2065593"/>
              <a:gd name="connsiteX0" fmla="*/ 0 w 2034780"/>
              <a:gd name="connsiteY0" fmla="*/ 0 h 2065593"/>
              <a:gd name="connsiteX1" fmla="*/ 339130 w 2034780"/>
              <a:gd name="connsiteY1" fmla="*/ 0 h 2065593"/>
              <a:gd name="connsiteX2" fmla="*/ 339130 w 2034780"/>
              <a:gd name="connsiteY2" fmla="*/ 0 h 2065593"/>
              <a:gd name="connsiteX3" fmla="*/ 847825 w 2034780"/>
              <a:gd name="connsiteY3" fmla="*/ 0 h 2065593"/>
              <a:gd name="connsiteX4" fmla="*/ 2034780 w 2034780"/>
              <a:gd name="connsiteY4" fmla="*/ 0 h 2065593"/>
              <a:gd name="connsiteX5" fmla="*/ 2034780 w 2034780"/>
              <a:gd name="connsiteY5" fmla="*/ 1111507 h 2065593"/>
              <a:gd name="connsiteX6" fmla="*/ 2034780 w 2034780"/>
              <a:gd name="connsiteY6" fmla="*/ 1111507 h 2065593"/>
              <a:gd name="connsiteX7" fmla="*/ 2034780 w 2034780"/>
              <a:gd name="connsiteY7" fmla="*/ 1587868 h 2065593"/>
              <a:gd name="connsiteX8" fmla="*/ 2034780 w 2034780"/>
              <a:gd name="connsiteY8" fmla="*/ 1905441 h 2065593"/>
              <a:gd name="connsiteX9" fmla="*/ 670618 w 2034780"/>
              <a:gd name="connsiteY9" fmla="*/ 1905441 h 2065593"/>
              <a:gd name="connsiteX10" fmla="*/ 527387 w 2034780"/>
              <a:gd name="connsiteY10" fmla="*/ 2065593 h 2065593"/>
              <a:gd name="connsiteX11" fmla="*/ 339130 w 2034780"/>
              <a:gd name="connsiteY11" fmla="*/ 1905441 h 2065593"/>
              <a:gd name="connsiteX12" fmla="*/ 0 w 2034780"/>
              <a:gd name="connsiteY12" fmla="*/ 1905441 h 2065593"/>
              <a:gd name="connsiteX13" fmla="*/ 0 w 2034780"/>
              <a:gd name="connsiteY13" fmla="*/ 1587868 h 2065593"/>
              <a:gd name="connsiteX14" fmla="*/ 0 w 2034780"/>
              <a:gd name="connsiteY14" fmla="*/ 1111507 h 2065593"/>
              <a:gd name="connsiteX15" fmla="*/ 0 w 2034780"/>
              <a:gd name="connsiteY15" fmla="*/ 1111507 h 2065593"/>
              <a:gd name="connsiteX16" fmla="*/ 0 w 2034780"/>
              <a:gd name="connsiteY16" fmla="*/ 0 h 2065593"/>
              <a:gd name="connsiteX0" fmla="*/ 0 w 2034780"/>
              <a:gd name="connsiteY0" fmla="*/ 0 h 2065593"/>
              <a:gd name="connsiteX1" fmla="*/ 339130 w 2034780"/>
              <a:gd name="connsiteY1" fmla="*/ 0 h 2065593"/>
              <a:gd name="connsiteX2" fmla="*/ 339130 w 2034780"/>
              <a:gd name="connsiteY2" fmla="*/ 0 h 2065593"/>
              <a:gd name="connsiteX3" fmla="*/ 847825 w 2034780"/>
              <a:gd name="connsiteY3" fmla="*/ 0 h 2065593"/>
              <a:gd name="connsiteX4" fmla="*/ 2034780 w 2034780"/>
              <a:gd name="connsiteY4" fmla="*/ 0 h 2065593"/>
              <a:gd name="connsiteX5" fmla="*/ 2034780 w 2034780"/>
              <a:gd name="connsiteY5" fmla="*/ 1111507 h 2065593"/>
              <a:gd name="connsiteX6" fmla="*/ 2034780 w 2034780"/>
              <a:gd name="connsiteY6" fmla="*/ 1111507 h 2065593"/>
              <a:gd name="connsiteX7" fmla="*/ 2034780 w 2034780"/>
              <a:gd name="connsiteY7" fmla="*/ 1587868 h 2065593"/>
              <a:gd name="connsiteX8" fmla="*/ 2034780 w 2034780"/>
              <a:gd name="connsiteY8" fmla="*/ 1905441 h 2065593"/>
              <a:gd name="connsiteX9" fmla="*/ 670618 w 2034780"/>
              <a:gd name="connsiteY9" fmla="*/ 1905441 h 2065593"/>
              <a:gd name="connsiteX10" fmla="*/ 502387 w 2034780"/>
              <a:gd name="connsiteY10" fmla="*/ 2065593 h 2065593"/>
              <a:gd name="connsiteX11" fmla="*/ 339130 w 2034780"/>
              <a:gd name="connsiteY11" fmla="*/ 1905441 h 2065593"/>
              <a:gd name="connsiteX12" fmla="*/ 0 w 2034780"/>
              <a:gd name="connsiteY12" fmla="*/ 1905441 h 2065593"/>
              <a:gd name="connsiteX13" fmla="*/ 0 w 2034780"/>
              <a:gd name="connsiteY13" fmla="*/ 1587868 h 2065593"/>
              <a:gd name="connsiteX14" fmla="*/ 0 w 2034780"/>
              <a:gd name="connsiteY14" fmla="*/ 1111507 h 2065593"/>
              <a:gd name="connsiteX15" fmla="*/ 0 w 2034780"/>
              <a:gd name="connsiteY15" fmla="*/ 1111507 h 2065593"/>
              <a:gd name="connsiteX16" fmla="*/ 0 w 2034780"/>
              <a:gd name="connsiteY16" fmla="*/ 0 h 2065593"/>
              <a:gd name="connsiteX0" fmla="*/ 0 w 2034780"/>
              <a:gd name="connsiteY0" fmla="*/ 0 h 2061057"/>
              <a:gd name="connsiteX1" fmla="*/ 339130 w 2034780"/>
              <a:gd name="connsiteY1" fmla="*/ 0 h 2061057"/>
              <a:gd name="connsiteX2" fmla="*/ 339130 w 2034780"/>
              <a:gd name="connsiteY2" fmla="*/ 0 h 2061057"/>
              <a:gd name="connsiteX3" fmla="*/ 847825 w 2034780"/>
              <a:gd name="connsiteY3" fmla="*/ 0 h 2061057"/>
              <a:gd name="connsiteX4" fmla="*/ 2034780 w 2034780"/>
              <a:gd name="connsiteY4" fmla="*/ 0 h 2061057"/>
              <a:gd name="connsiteX5" fmla="*/ 2034780 w 2034780"/>
              <a:gd name="connsiteY5" fmla="*/ 1111507 h 2061057"/>
              <a:gd name="connsiteX6" fmla="*/ 2034780 w 2034780"/>
              <a:gd name="connsiteY6" fmla="*/ 1111507 h 2061057"/>
              <a:gd name="connsiteX7" fmla="*/ 2034780 w 2034780"/>
              <a:gd name="connsiteY7" fmla="*/ 1587868 h 2061057"/>
              <a:gd name="connsiteX8" fmla="*/ 2034780 w 2034780"/>
              <a:gd name="connsiteY8" fmla="*/ 1905441 h 2061057"/>
              <a:gd name="connsiteX9" fmla="*/ 670618 w 2034780"/>
              <a:gd name="connsiteY9" fmla="*/ 1905441 h 2061057"/>
              <a:gd name="connsiteX10" fmla="*/ 520529 w 2034780"/>
              <a:gd name="connsiteY10" fmla="*/ 2061057 h 2061057"/>
              <a:gd name="connsiteX11" fmla="*/ 339130 w 2034780"/>
              <a:gd name="connsiteY11" fmla="*/ 1905441 h 2061057"/>
              <a:gd name="connsiteX12" fmla="*/ 0 w 2034780"/>
              <a:gd name="connsiteY12" fmla="*/ 1905441 h 2061057"/>
              <a:gd name="connsiteX13" fmla="*/ 0 w 2034780"/>
              <a:gd name="connsiteY13" fmla="*/ 1587868 h 2061057"/>
              <a:gd name="connsiteX14" fmla="*/ 0 w 2034780"/>
              <a:gd name="connsiteY14" fmla="*/ 1111507 h 2061057"/>
              <a:gd name="connsiteX15" fmla="*/ 0 w 2034780"/>
              <a:gd name="connsiteY15" fmla="*/ 1111507 h 2061057"/>
              <a:gd name="connsiteX16" fmla="*/ 0 w 2034780"/>
              <a:gd name="connsiteY16" fmla="*/ 0 h 2061057"/>
              <a:gd name="connsiteX0" fmla="*/ 0 w 2034780"/>
              <a:gd name="connsiteY0" fmla="*/ 0 h 2061057"/>
              <a:gd name="connsiteX1" fmla="*/ 339130 w 2034780"/>
              <a:gd name="connsiteY1" fmla="*/ 0 h 2061057"/>
              <a:gd name="connsiteX2" fmla="*/ 339130 w 2034780"/>
              <a:gd name="connsiteY2" fmla="*/ 0 h 2061057"/>
              <a:gd name="connsiteX3" fmla="*/ 847825 w 2034780"/>
              <a:gd name="connsiteY3" fmla="*/ 0 h 2061057"/>
              <a:gd name="connsiteX4" fmla="*/ 2034780 w 2034780"/>
              <a:gd name="connsiteY4" fmla="*/ 0 h 2061057"/>
              <a:gd name="connsiteX5" fmla="*/ 2034780 w 2034780"/>
              <a:gd name="connsiteY5" fmla="*/ 1111507 h 2061057"/>
              <a:gd name="connsiteX6" fmla="*/ 2034780 w 2034780"/>
              <a:gd name="connsiteY6" fmla="*/ 1111507 h 2061057"/>
              <a:gd name="connsiteX7" fmla="*/ 2034780 w 2034780"/>
              <a:gd name="connsiteY7" fmla="*/ 1587868 h 2061057"/>
              <a:gd name="connsiteX8" fmla="*/ 2034780 w 2034780"/>
              <a:gd name="connsiteY8" fmla="*/ 1905441 h 2061057"/>
              <a:gd name="connsiteX9" fmla="*/ 670618 w 2034780"/>
              <a:gd name="connsiteY9" fmla="*/ 1905441 h 2061057"/>
              <a:gd name="connsiteX10" fmla="*/ 511457 w 2034780"/>
              <a:gd name="connsiteY10" fmla="*/ 2061057 h 2061057"/>
              <a:gd name="connsiteX11" fmla="*/ 339130 w 2034780"/>
              <a:gd name="connsiteY11" fmla="*/ 1905441 h 2061057"/>
              <a:gd name="connsiteX12" fmla="*/ 0 w 2034780"/>
              <a:gd name="connsiteY12" fmla="*/ 1905441 h 2061057"/>
              <a:gd name="connsiteX13" fmla="*/ 0 w 2034780"/>
              <a:gd name="connsiteY13" fmla="*/ 1587868 h 2061057"/>
              <a:gd name="connsiteX14" fmla="*/ 0 w 2034780"/>
              <a:gd name="connsiteY14" fmla="*/ 1111507 h 2061057"/>
              <a:gd name="connsiteX15" fmla="*/ 0 w 2034780"/>
              <a:gd name="connsiteY15" fmla="*/ 1111507 h 2061057"/>
              <a:gd name="connsiteX16" fmla="*/ 0 w 2034780"/>
              <a:gd name="connsiteY16" fmla="*/ 0 h 206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4780" h="2061057">
                <a:moveTo>
                  <a:pt x="0" y="0"/>
                </a:moveTo>
                <a:lnTo>
                  <a:pt x="339130" y="0"/>
                </a:lnTo>
                <a:lnTo>
                  <a:pt x="339130" y="0"/>
                </a:lnTo>
                <a:lnTo>
                  <a:pt x="847825" y="0"/>
                </a:lnTo>
                <a:lnTo>
                  <a:pt x="2034780" y="0"/>
                </a:lnTo>
                <a:lnTo>
                  <a:pt x="2034780" y="1111507"/>
                </a:lnTo>
                <a:lnTo>
                  <a:pt x="2034780" y="1111507"/>
                </a:lnTo>
                <a:lnTo>
                  <a:pt x="2034780" y="1587868"/>
                </a:lnTo>
                <a:lnTo>
                  <a:pt x="2034780" y="1905441"/>
                </a:lnTo>
                <a:lnTo>
                  <a:pt x="670618" y="1905441"/>
                </a:lnTo>
                <a:lnTo>
                  <a:pt x="511457" y="2061057"/>
                </a:lnTo>
                <a:lnTo>
                  <a:pt x="339130" y="1905441"/>
                </a:lnTo>
                <a:lnTo>
                  <a:pt x="0" y="1905441"/>
                </a:lnTo>
                <a:lnTo>
                  <a:pt x="0" y="1587868"/>
                </a:lnTo>
                <a:lnTo>
                  <a:pt x="0" y="1111507"/>
                </a:lnTo>
                <a:lnTo>
                  <a:pt x="0" y="1111507"/>
                </a:lnTo>
                <a:lnTo>
                  <a:pt x="0" y="0"/>
                </a:lnTo>
                <a:close/>
              </a:path>
            </a:pathLst>
          </a:custGeom>
          <a:solidFill>
            <a:srgbClr val="C5E4E5"/>
          </a:solidFill>
          <a:ln>
            <a:noFill/>
          </a:ln>
        </p:spPr>
        <p:style>
          <a:lnRef idx="2">
            <a:schemeClr val="accent1">
              <a:shade val="50000"/>
            </a:schemeClr>
          </a:lnRef>
          <a:fillRef idx="1">
            <a:schemeClr val="accent1"/>
          </a:fillRef>
          <a:effectRef idx="0">
            <a:schemeClr val="accent1"/>
          </a:effectRef>
          <a:fontRef idx="minor">
            <a:schemeClr val="lt1"/>
          </a:fontRef>
        </p:style>
        <p:txBody>
          <a:bodyPr lIns="89277" tIns="44639" rIns="89277" bIns="44639" rtlCol="0" anchor="ctr"/>
          <a:lstStyle/>
          <a:p>
            <a:pPr algn="ctr"/>
            <a:endParaRPr lang="en-GB" dirty="0">
              <a:solidFill>
                <a:srgbClr val="ABD8D9"/>
              </a:solidFill>
            </a:endParaRPr>
          </a:p>
        </p:txBody>
      </p:sp>
      <p:sp>
        <p:nvSpPr>
          <p:cNvPr id="24" name="Rectangular Callout 10"/>
          <p:cNvSpPr/>
          <p:nvPr userDrawn="1"/>
        </p:nvSpPr>
        <p:spPr>
          <a:xfrm>
            <a:off x="4746537" y="2896894"/>
            <a:ext cx="1993623" cy="664958"/>
          </a:xfrm>
          <a:custGeom>
            <a:avLst/>
            <a:gdLst>
              <a:gd name="connsiteX0" fmla="*/ 0 w 2034780"/>
              <a:gd name="connsiteY0" fmla="*/ 0 h 557232"/>
              <a:gd name="connsiteX1" fmla="*/ 339130 w 2034780"/>
              <a:gd name="connsiteY1" fmla="*/ 0 h 557232"/>
              <a:gd name="connsiteX2" fmla="*/ 339130 w 2034780"/>
              <a:gd name="connsiteY2" fmla="*/ 0 h 557232"/>
              <a:gd name="connsiteX3" fmla="*/ 847825 w 2034780"/>
              <a:gd name="connsiteY3" fmla="*/ 0 h 557232"/>
              <a:gd name="connsiteX4" fmla="*/ 2034780 w 2034780"/>
              <a:gd name="connsiteY4" fmla="*/ 0 h 557232"/>
              <a:gd name="connsiteX5" fmla="*/ 2034780 w 2034780"/>
              <a:gd name="connsiteY5" fmla="*/ 325052 h 557232"/>
              <a:gd name="connsiteX6" fmla="*/ 2034780 w 2034780"/>
              <a:gd name="connsiteY6" fmla="*/ 325052 h 557232"/>
              <a:gd name="connsiteX7" fmla="*/ 2034780 w 2034780"/>
              <a:gd name="connsiteY7" fmla="*/ 464360 h 557232"/>
              <a:gd name="connsiteX8" fmla="*/ 2034780 w 2034780"/>
              <a:gd name="connsiteY8" fmla="*/ 557232 h 557232"/>
              <a:gd name="connsiteX9" fmla="*/ 847825 w 2034780"/>
              <a:gd name="connsiteY9" fmla="*/ 557232 h 557232"/>
              <a:gd name="connsiteX10" fmla="*/ 612306 w 2034780"/>
              <a:gd name="connsiteY10" fmla="*/ 672406 h 557232"/>
              <a:gd name="connsiteX11" fmla="*/ 339130 w 2034780"/>
              <a:gd name="connsiteY11" fmla="*/ 557232 h 557232"/>
              <a:gd name="connsiteX12" fmla="*/ 0 w 2034780"/>
              <a:gd name="connsiteY12" fmla="*/ 557232 h 557232"/>
              <a:gd name="connsiteX13" fmla="*/ 0 w 2034780"/>
              <a:gd name="connsiteY13" fmla="*/ 464360 h 557232"/>
              <a:gd name="connsiteX14" fmla="*/ 0 w 2034780"/>
              <a:gd name="connsiteY14" fmla="*/ 325052 h 557232"/>
              <a:gd name="connsiteX15" fmla="*/ 0 w 2034780"/>
              <a:gd name="connsiteY15" fmla="*/ 325052 h 557232"/>
              <a:gd name="connsiteX16" fmla="*/ 0 w 2034780"/>
              <a:gd name="connsiteY16" fmla="*/ 0 h 557232"/>
              <a:gd name="connsiteX0" fmla="*/ 0 w 2034780"/>
              <a:gd name="connsiteY0" fmla="*/ 0 h 672406"/>
              <a:gd name="connsiteX1" fmla="*/ 339130 w 2034780"/>
              <a:gd name="connsiteY1" fmla="*/ 0 h 672406"/>
              <a:gd name="connsiteX2" fmla="*/ 339130 w 2034780"/>
              <a:gd name="connsiteY2" fmla="*/ 0 h 672406"/>
              <a:gd name="connsiteX3" fmla="*/ 847825 w 2034780"/>
              <a:gd name="connsiteY3" fmla="*/ 0 h 672406"/>
              <a:gd name="connsiteX4" fmla="*/ 2034780 w 2034780"/>
              <a:gd name="connsiteY4" fmla="*/ 0 h 672406"/>
              <a:gd name="connsiteX5" fmla="*/ 2034780 w 2034780"/>
              <a:gd name="connsiteY5" fmla="*/ 325052 h 672406"/>
              <a:gd name="connsiteX6" fmla="*/ 2034780 w 2034780"/>
              <a:gd name="connsiteY6" fmla="*/ 325052 h 672406"/>
              <a:gd name="connsiteX7" fmla="*/ 2034780 w 2034780"/>
              <a:gd name="connsiteY7" fmla="*/ 464360 h 672406"/>
              <a:gd name="connsiteX8" fmla="*/ 2034780 w 2034780"/>
              <a:gd name="connsiteY8" fmla="*/ 557232 h 672406"/>
              <a:gd name="connsiteX9" fmla="*/ 676525 w 2034780"/>
              <a:gd name="connsiteY9" fmla="*/ 557232 h 672406"/>
              <a:gd name="connsiteX10" fmla="*/ 612306 w 2034780"/>
              <a:gd name="connsiteY10" fmla="*/ 672406 h 672406"/>
              <a:gd name="connsiteX11" fmla="*/ 339130 w 2034780"/>
              <a:gd name="connsiteY11" fmla="*/ 557232 h 672406"/>
              <a:gd name="connsiteX12" fmla="*/ 0 w 2034780"/>
              <a:gd name="connsiteY12" fmla="*/ 557232 h 672406"/>
              <a:gd name="connsiteX13" fmla="*/ 0 w 2034780"/>
              <a:gd name="connsiteY13" fmla="*/ 464360 h 672406"/>
              <a:gd name="connsiteX14" fmla="*/ 0 w 2034780"/>
              <a:gd name="connsiteY14" fmla="*/ 325052 h 672406"/>
              <a:gd name="connsiteX15" fmla="*/ 0 w 2034780"/>
              <a:gd name="connsiteY15" fmla="*/ 325052 h 672406"/>
              <a:gd name="connsiteX16" fmla="*/ 0 w 2034780"/>
              <a:gd name="connsiteY16" fmla="*/ 0 h 672406"/>
              <a:gd name="connsiteX0" fmla="*/ 0 w 2034780"/>
              <a:gd name="connsiteY0" fmla="*/ 0 h 684220"/>
              <a:gd name="connsiteX1" fmla="*/ 339130 w 2034780"/>
              <a:gd name="connsiteY1" fmla="*/ 0 h 684220"/>
              <a:gd name="connsiteX2" fmla="*/ 339130 w 2034780"/>
              <a:gd name="connsiteY2" fmla="*/ 0 h 684220"/>
              <a:gd name="connsiteX3" fmla="*/ 847825 w 2034780"/>
              <a:gd name="connsiteY3" fmla="*/ 0 h 684220"/>
              <a:gd name="connsiteX4" fmla="*/ 2034780 w 2034780"/>
              <a:gd name="connsiteY4" fmla="*/ 0 h 684220"/>
              <a:gd name="connsiteX5" fmla="*/ 2034780 w 2034780"/>
              <a:gd name="connsiteY5" fmla="*/ 325052 h 684220"/>
              <a:gd name="connsiteX6" fmla="*/ 2034780 w 2034780"/>
              <a:gd name="connsiteY6" fmla="*/ 325052 h 684220"/>
              <a:gd name="connsiteX7" fmla="*/ 2034780 w 2034780"/>
              <a:gd name="connsiteY7" fmla="*/ 464360 h 684220"/>
              <a:gd name="connsiteX8" fmla="*/ 2034780 w 2034780"/>
              <a:gd name="connsiteY8" fmla="*/ 557232 h 684220"/>
              <a:gd name="connsiteX9" fmla="*/ 676525 w 2034780"/>
              <a:gd name="connsiteY9" fmla="*/ 557232 h 684220"/>
              <a:gd name="connsiteX10" fmla="*/ 511889 w 2034780"/>
              <a:gd name="connsiteY10" fmla="*/ 684220 h 684220"/>
              <a:gd name="connsiteX11" fmla="*/ 339130 w 2034780"/>
              <a:gd name="connsiteY11" fmla="*/ 557232 h 684220"/>
              <a:gd name="connsiteX12" fmla="*/ 0 w 2034780"/>
              <a:gd name="connsiteY12" fmla="*/ 557232 h 684220"/>
              <a:gd name="connsiteX13" fmla="*/ 0 w 2034780"/>
              <a:gd name="connsiteY13" fmla="*/ 464360 h 684220"/>
              <a:gd name="connsiteX14" fmla="*/ 0 w 2034780"/>
              <a:gd name="connsiteY14" fmla="*/ 325052 h 684220"/>
              <a:gd name="connsiteX15" fmla="*/ 0 w 2034780"/>
              <a:gd name="connsiteY15" fmla="*/ 325052 h 684220"/>
              <a:gd name="connsiteX16" fmla="*/ 0 w 2034780"/>
              <a:gd name="connsiteY16" fmla="*/ 0 h 68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4780" h="684220">
                <a:moveTo>
                  <a:pt x="0" y="0"/>
                </a:moveTo>
                <a:lnTo>
                  <a:pt x="339130" y="0"/>
                </a:lnTo>
                <a:lnTo>
                  <a:pt x="339130" y="0"/>
                </a:lnTo>
                <a:lnTo>
                  <a:pt x="847825" y="0"/>
                </a:lnTo>
                <a:lnTo>
                  <a:pt x="2034780" y="0"/>
                </a:lnTo>
                <a:lnTo>
                  <a:pt x="2034780" y="325052"/>
                </a:lnTo>
                <a:lnTo>
                  <a:pt x="2034780" y="325052"/>
                </a:lnTo>
                <a:lnTo>
                  <a:pt x="2034780" y="464360"/>
                </a:lnTo>
                <a:lnTo>
                  <a:pt x="2034780" y="557232"/>
                </a:lnTo>
                <a:lnTo>
                  <a:pt x="676525" y="557232"/>
                </a:lnTo>
                <a:lnTo>
                  <a:pt x="511889" y="684220"/>
                </a:lnTo>
                <a:lnTo>
                  <a:pt x="339130" y="557232"/>
                </a:lnTo>
                <a:lnTo>
                  <a:pt x="0" y="557232"/>
                </a:lnTo>
                <a:lnTo>
                  <a:pt x="0" y="464360"/>
                </a:lnTo>
                <a:lnTo>
                  <a:pt x="0" y="325052"/>
                </a:lnTo>
                <a:lnTo>
                  <a:pt x="0" y="325052"/>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277" tIns="44639" rIns="89277" bIns="44639" rtlCol="0" anchor="ctr"/>
          <a:lstStyle/>
          <a:p>
            <a:pPr algn="ctr"/>
            <a:endParaRPr lang="en-GB" dirty="0"/>
          </a:p>
        </p:txBody>
      </p:sp>
      <p:sp>
        <p:nvSpPr>
          <p:cNvPr id="25" name="Rectangle 24"/>
          <p:cNvSpPr/>
          <p:nvPr userDrawn="1"/>
        </p:nvSpPr>
        <p:spPr>
          <a:xfrm>
            <a:off x="6805084" y="5392051"/>
            <a:ext cx="1993623" cy="1917766"/>
          </a:xfrm>
          <a:prstGeom prst="rect">
            <a:avLst/>
          </a:prstGeom>
          <a:solidFill>
            <a:srgbClr val="8BC9CB"/>
          </a:solidFill>
          <a:ln>
            <a:noFill/>
          </a:ln>
        </p:spPr>
        <p:style>
          <a:lnRef idx="2">
            <a:schemeClr val="accent1">
              <a:shade val="50000"/>
            </a:schemeClr>
          </a:lnRef>
          <a:fillRef idx="1">
            <a:schemeClr val="accent1"/>
          </a:fillRef>
          <a:effectRef idx="0">
            <a:schemeClr val="accent1"/>
          </a:effectRef>
          <a:fontRef idx="minor">
            <a:schemeClr val="lt1"/>
          </a:fontRef>
        </p:style>
        <p:txBody>
          <a:bodyPr lIns="89277" tIns="44639" rIns="89277" bIns="44639" rtlCol="0" anchor="ctr"/>
          <a:lstStyle/>
          <a:p>
            <a:pPr algn="ctr"/>
            <a:endParaRPr lang="en-GB" dirty="0"/>
          </a:p>
        </p:txBody>
      </p:sp>
      <p:sp>
        <p:nvSpPr>
          <p:cNvPr id="26" name="Rectangular Callout 9"/>
          <p:cNvSpPr/>
          <p:nvPr userDrawn="1"/>
        </p:nvSpPr>
        <p:spPr>
          <a:xfrm>
            <a:off x="6805084" y="3491871"/>
            <a:ext cx="1993623" cy="2003035"/>
          </a:xfrm>
          <a:custGeom>
            <a:avLst/>
            <a:gdLst>
              <a:gd name="connsiteX0" fmla="*/ 0 w 2034780"/>
              <a:gd name="connsiteY0" fmla="*/ 0 h 1905441"/>
              <a:gd name="connsiteX1" fmla="*/ 339130 w 2034780"/>
              <a:gd name="connsiteY1" fmla="*/ 0 h 1905441"/>
              <a:gd name="connsiteX2" fmla="*/ 339130 w 2034780"/>
              <a:gd name="connsiteY2" fmla="*/ 0 h 1905441"/>
              <a:gd name="connsiteX3" fmla="*/ 847825 w 2034780"/>
              <a:gd name="connsiteY3" fmla="*/ 0 h 1905441"/>
              <a:gd name="connsiteX4" fmla="*/ 2034780 w 2034780"/>
              <a:gd name="connsiteY4" fmla="*/ 0 h 1905441"/>
              <a:gd name="connsiteX5" fmla="*/ 2034780 w 2034780"/>
              <a:gd name="connsiteY5" fmla="*/ 1111507 h 1905441"/>
              <a:gd name="connsiteX6" fmla="*/ 2034780 w 2034780"/>
              <a:gd name="connsiteY6" fmla="*/ 1111507 h 1905441"/>
              <a:gd name="connsiteX7" fmla="*/ 2034780 w 2034780"/>
              <a:gd name="connsiteY7" fmla="*/ 1587868 h 1905441"/>
              <a:gd name="connsiteX8" fmla="*/ 2034780 w 2034780"/>
              <a:gd name="connsiteY8" fmla="*/ 1905441 h 1905441"/>
              <a:gd name="connsiteX9" fmla="*/ 847825 w 2034780"/>
              <a:gd name="connsiteY9" fmla="*/ 1905441 h 1905441"/>
              <a:gd name="connsiteX10" fmla="*/ 574642 w 2034780"/>
              <a:gd name="connsiteY10" fmla="*/ 2065593 h 1905441"/>
              <a:gd name="connsiteX11" fmla="*/ 339130 w 2034780"/>
              <a:gd name="connsiteY11" fmla="*/ 1905441 h 1905441"/>
              <a:gd name="connsiteX12" fmla="*/ 0 w 2034780"/>
              <a:gd name="connsiteY12" fmla="*/ 1905441 h 1905441"/>
              <a:gd name="connsiteX13" fmla="*/ 0 w 2034780"/>
              <a:gd name="connsiteY13" fmla="*/ 1587868 h 1905441"/>
              <a:gd name="connsiteX14" fmla="*/ 0 w 2034780"/>
              <a:gd name="connsiteY14" fmla="*/ 1111507 h 1905441"/>
              <a:gd name="connsiteX15" fmla="*/ 0 w 2034780"/>
              <a:gd name="connsiteY15" fmla="*/ 1111507 h 1905441"/>
              <a:gd name="connsiteX16" fmla="*/ 0 w 2034780"/>
              <a:gd name="connsiteY16" fmla="*/ 0 h 1905441"/>
              <a:gd name="connsiteX0" fmla="*/ 0 w 2034780"/>
              <a:gd name="connsiteY0" fmla="*/ 0 h 2065593"/>
              <a:gd name="connsiteX1" fmla="*/ 339130 w 2034780"/>
              <a:gd name="connsiteY1" fmla="*/ 0 h 2065593"/>
              <a:gd name="connsiteX2" fmla="*/ 339130 w 2034780"/>
              <a:gd name="connsiteY2" fmla="*/ 0 h 2065593"/>
              <a:gd name="connsiteX3" fmla="*/ 847825 w 2034780"/>
              <a:gd name="connsiteY3" fmla="*/ 0 h 2065593"/>
              <a:gd name="connsiteX4" fmla="*/ 2034780 w 2034780"/>
              <a:gd name="connsiteY4" fmla="*/ 0 h 2065593"/>
              <a:gd name="connsiteX5" fmla="*/ 2034780 w 2034780"/>
              <a:gd name="connsiteY5" fmla="*/ 1111507 h 2065593"/>
              <a:gd name="connsiteX6" fmla="*/ 2034780 w 2034780"/>
              <a:gd name="connsiteY6" fmla="*/ 1111507 h 2065593"/>
              <a:gd name="connsiteX7" fmla="*/ 2034780 w 2034780"/>
              <a:gd name="connsiteY7" fmla="*/ 1587868 h 2065593"/>
              <a:gd name="connsiteX8" fmla="*/ 2034780 w 2034780"/>
              <a:gd name="connsiteY8" fmla="*/ 1905441 h 2065593"/>
              <a:gd name="connsiteX9" fmla="*/ 694245 w 2034780"/>
              <a:gd name="connsiteY9" fmla="*/ 1905441 h 2065593"/>
              <a:gd name="connsiteX10" fmla="*/ 574642 w 2034780"/>
              <a:gd name="connsiteY10" fmla="*/ 2065593 h 2065593"/>
              <a:gd name="connsiteX11" fmla="*/ 339130 w 2034780"/>
              <a:gd name="connsiteY11" fmla="*/ 1905441 h 2065593"/>
              <a:gd name="connsiteX12" fmla="*/ 0 w 2034780"/>
              <a:gd name="connsiteY12" fmla="*/ 1905441 h 2065593"/>
              <a:gd name="connsiteX13" fmla="*/ 0 w 2034780"/>
              <a:gd name="connsiteY13" fmla="*/ 1587868 h 2065593"/>
              <a:gd name="connsiteX14" fmla="*/ 0 w 2034780"/>
              <a:gd name="connsiteY14" fmla="*/ 1111507 h 2065593"/>
              <a:gd name="connsiteX15" fmla="*/ 0 w 2034780"/>
              <a:gd name="connsiteY15" fmla="*/ 1111507 h 2065593"/>
              <a:gd name="connsiteX16" fmla="*/ 0 w 2034780"/>
              <a:gd name="connsiteY16" fmla="*/ 0 h 2065593"/>
              <a:gd name="connsiteX0" fmla="*/ 0 w 2034780"/>
              <a:gd name="connsiteY0" fmla="*/ 0 h 2065593"/>
              <a:gd name="connsiteX1" fmla="*/ 339130 w 2034780"/>
              <a:gd name="connsiteY1" fmla="*/ 0 h 2065593"/>
              <a:gd name="connsiteX2" fmla="*/ 339130 w 2034780"/>
              <a:gd name="connsiteY2" fmla="*/ 0 h 2065593"/>
              <a:gd name="connsiteX3" fmla="*/ 847825 w 2034780"/>
              <a:gd name="connsiteY3" fmla="*/ 0 h 2065593"/>
              <a:gd name="connsiteX4" fmla="*/ 2034780 w 2034780"/>
              <a:gd name="connsiteY4" fmla="*/ 0 h 2065593"/>
              <a:gd name="connsiteX5" fmla="*/ 2034780 w 2034780"/>
              <a:gd name="connsiteY5" fmla="*/ 1111507 h 2065593"/>
              <a:gd name="connsiteX6" fmla="*/ 2034780 w 2034780"/>
              <a:gd name="connsiteY6" fmla="*/ 1111507 h 2065593"/>
              <a:gd name="connsiteX7" fmla="*/ 2034780 w 2034780"/>
              <a:gd name="connsiteY7" fmla="*/ 1587868 h 2065593"/>
              <a:gd name="connsiteX8" fmla="*/ 2034780 w 2034780"/>
              <a:gd name="connsiteY8" fmla="*/ 1905441 h 2065593"/>
              <a:gd name="connsiteX9" fmla="*/ 694245 w 2034780"/>
              <a:gd name="connsiteY9" fmla="*/ 1905441 h 2065593"/>
              <a:gd name="connsiteX10" fmla="*/ 503760 w 2034780"/>
              <a:gd name="connsiteY10" fmla="*/ 2065593 h 2065593"/>
              <a:gd name="connsiteX11" fmla="*/ 339130 w 2034780"/>
              <a:gd name="connsiteY11" fmla="*/ 1905441 h 2065593"/>
              <a:gd name="connsiteX12" fmla="*/ 0 w 2034780"/>
              <a:gd name="connsiteY12" fmla="*/ 1905441 h 2065593"/>
              <a:gd name="connsiteX13" fmla="*/ 0 w 2034780"/>
              <a:gd name="connsiteY13" fmla="*/ 1587868 h 2065593"/>
              <a:gd name="connsiteX14" fmla="*/ 0 w 2034780"/>
              <a:gd name="connsiteY14" fmla="*/ 1111507 h 2065593"/>
              <a:gd name="connsiteX15" fmla="*/ 0 w 2034780"/>
              <a:gd name="connsiteY15" fmla="*/ 1111507 h 2065593"/>
              <a:gd name="connsiteX16" fmla="*/ 0 w 2034780"/>
              <a:gd name="connsiteY16" fmla="*/ 0 h 2065593"/>
              <a:gd name="connsiteX0" fmla="*/ 0 w 2034780"/>
              <a:gd name="connsiteY0" fmla="*/ 0 h 2065593"/>
              <a:gd name="connsiteX1" fmla="*/ 339130 w 2034780"/>
              <a:gd name="connsiteY1" fmla="*/ 0 h 2065593"/>
              <a:gd name="connsiteX2" fmla="*/ 339130 w 2034780"/>
              <a:gd name="connsiteY2" fmla="*/ 0 h 2065593"/>
              <a:gd name="connsiteX3" fmla="*/ 847825 w 2034780"/>
              <a:gd name="connsiteY3" fmla="*/ 0 h 2065593"/>
              <a:gd name="connsiteX4" fmla="*/ 2034780 w 2034780"/>
              <a:gd name="connsiteY4" fmla="*/ 0 h 2065593"/>
              <a:gd name="connsiteX5" fmla="*/ 2034780 w 2034780"/>
              <a:gd name="connsiteY5" fmla="*/ 1111507 h 2065593"/>
              <a:gd name="connsiteX6" fmla="*/ 2034780 w 2034780"/>
              <a:gd name="connsiteY6" fmla="*/ 1111507 h 2065593"/>
              <a:gd name="connsiteX7" fmla="*/ 2034780 w 2034780"/>
              <a:gd name="connsiteY7" fmla="*/ 1587868 h 2065593"/>
              <a:gd name="connsiteX8" fmla="*/ 2034780 w 2034780"/>
              <a:gd name="connsiteY8" fmla="*/ 1905441 h 2065593"/>
              <a:gd name="connsiteX9" fmla="*/ 670618 w 2034780"/>
              <a:gd name="connsiteY9" fmla="*/ 1905441 h 2065593"/>
              <a:gd name="connsiteX10" fmla="*/ 503760 w 2034780"/>
              <a:gd name="connsiteY10" fmla="*/ 2065593 h 2065593"/>
              <a:gd name="connsiteX11" fmla="*/ 339130 w 2034780"/>
              <a:gd name="connsiteY11" fmla="*/ 1905441 h 2065593"/>
              <a:gd name="connsiteX12" fmla="*/ 0 w 2034780"/>
              <a:gd name="connsiteY12" fmla="*/ 1905441 h 2065593"/>
              <a:gd name="connsiteX13" fmla="*/ 0 w 2034780"/>
              <a:gd name="connsiteY13" fmla="*/ 1587868 h 2065593"/>
              <a:gd name="connsiteX14" fmla="*/ 0 w 2034780"/>
              <a:gd name="connsiteY14" fmla="*/ 1111507 h 2065593"/>
              <a:gd name="connsiteX15" fmla="*/ 0 w 2034780"/>
              <a:gd name="connsiteY15" fmla="*/ 1111507 h 2065593"/>
              <a:gd name="connsiteX16" fmla="*/ 0 w 2034780"/>
              <a:gd name="connsiteY16" fmla="*/ 0 h 2065593"/>
              <a:gd name="connsiteX0" fmla="*/ 0 w 2034780"/>
              <a:gd name="connsiteY0" fmla="*/ 0 h 2065593"/>
              <a:gd name="connsiteX1" fmla="*/ 339130 w 2034780"/>
              <a:gd name="connsiteY1" fmla="*/ 0 h 2065593"/>
              <a:gd name="connsiteX2" fmla="*/ 339130 w 2034780"/>
              <a:gd name="connsiteY2" fmla="*/ 0 h 2065593"/>
              <a:gd name="connsiteX3" fmla="*/ 847825 w 2034780"/>
              <a:gd name="connsiteY3" fmla="*/ 0 h 2065593"/>
              <a:gd name="connsiteX4" fmla="*/ 2034780 w 2034780"/>
              <a:gd name="connsiteY4" fmla="*/ 0 h 2065593"/>
              <a:gd name="connsiteX5" fmla="*/ 2034780 w 2034780"/>
              <a:gd name="connsiteY5" fmla="*/ 1111507 h 2065593"/>
              <a:gd name="connsiteX6" fmla="*/ 2034780 w 2034780"/>
              <a:gd name="connsiteY6" fmla="*/ 1111507 h 2065593"/>
              <a:gd name="connsiteX7" fmla="*/ 2034780 w 2034780"/>
              <a:gd name="connsiteY7" fmla="*/ 1587868 h 2065593"/>
              <a:gd name="connsiteX8" fmla="*/ 2034780 w 2034780"/>
              <a:gd name="connsiteY8" fmla="*/ 1905441 h 2065593"/>
              <a:gd name="connsiteX9" fmla="*/ 670618 w 2034780"/>
              <a:gd name="connsiteY9" fmla="*/ 1905441 h 2065593"/>
              <a:gd name="connsiteX10" fmla="*/ 527387 w 2034780"/>
              <a:gd name="connsiteY10" fmla="*/ 2065593 h 2065593"/>
              <a:gd name="connsiteX11" fmla="*/ 339130 w 2034780"/>
              <a:gd name="connsiteY11" fmla="*/ 1905441 h 2065593"/>
              <a:gd name="connsiteX12" fmla="*/ 0 w 2034780"/>
              <a:gd name="connsiteY12" fmla="*/ 1905441 h 2065593"/>
              <a:gd name="connsiteX13" fmla="*/ 0 w 2034780"/>
              <a:gd name="connsiteY13" fmla="*/ 1587868 h 2065593"/>
              <a:gd name="connsiteX14" fmla="*/ 0 w 2034780"/>
              <a:gd name="connsiteY14" fmla="*/ 1111507 h 2065593"/>
              <a:gd name="connsiteX15" fmla="*/ 0 w 2034780"/>
              <a:gd name="connsiteY15" fmla="*/ 1111507 h 2065593"/>
              <a:gd name="connsiteX16" fmla="*/ 0 w 2034780"/>
              <a:gd name="connsiteY16" fmla="*/ 0 h 2065593"/>
              <a:gd name="connsiteX0" fmla="*/ 0 w 2034780"/>
              <a:gd name="connsiteY0" fmla="*/ 0 h 2065593"/>
              <a:gd name="connsiteX1" fmla="*/ 339130 w 2034780"/>
              <a:gd name="connsiteY1" fmla="*/ 0 h 2065593"/>
              <a:gd name="connsiteX2" fmla="*/ 339130 w 2034780"/>
              <a:gd name="connsiteY2" fmla="*/ 0 h 2065593"/>
              <a:gd name="connsiteX3" fmla="*/ 847825 w 2034780"/>
              <a:gd name="connsiteY3" fmla="*/ 0 h 2065593"/>
              <a:gd name="connsiteX4" fmla="*/ 2034780 w 2034780"/>
              <a:gd name="connsiteY4" fmla="*/ 0 h 2065593"/>
              <a:gd name="connsiteX5" fmla="*/ 2034780 w 2034780"/>
              <a:gd name="connsiteY5" fmla="*/ 1111507 h 2065593"/>
              <a:gd name="connsiteX6" fmla="*/ 2034780 w 2034780"/>
              <a:gd name="connsiteY6" fmla="*/ 1111507 h 2065593"/>
              <a:gd name="connsiteX7" fmla="*/ 2034780 w 2034780"/>
              <a:gd name="connsiteY7" fmla="*/ 1587868 h 2065593"/>
              <a:gd name="connsiteX8" fmla="*/ 2034780 w 2034780"/>
              <a:gd name="connsiteY8" fmla="*/ 1905441 h 2065593"/>
              <a:gd name="connsiteX9" fmla="*/ 670618 w 2034780"/>
              <a:gd name="connsiteY9" fmla="*/ 1905441 h 2065593"/>
              <a:gd name="connsiteX10" fmla="*/ 502387 w 2034780"/>
              <a:gd name="connsiteY10" fmla="*/ 2065593 h 2065593"/>
              <a:gd name="connsiteX11" fmla="*/ 339130 w 2034780"/>
              <a:gd name="connsiteY11" fmla="*/ 1905441 h 2065593"/>
              <a:gd name="connsiteX12" fmla="*/ 0 w 2034780"/>
              <a:gd name="connsiteY12" fmla="*/ 1905441 h 2065593"/>
              <a:gd name="connsiteX13" fmla="*/ 0 w 2034780"/>
              <a:gd name="connsiteY13" fmla="*/ 1587868 h 2065593"/>
              <a:gd name="connsiteX14" fmla="*/ 0 w 2034780"/>
              <a:gd name="connsiteY14" fmla="*/ 1111507 h 2065593"/>
              <a:gd name="connsiteX15" fmla="*/ 0 w 2034780"/>
              <a:gd name="connsiteY15" fmla="*/ 1111507 h 2065593"/>
              <a:gd name="connsiteX16" fmla="*/ 0 w 2034780"/>
              <a:gd name="connsiteY16" fmla="*/ 0 h 2065593"/>
              <a:gd name="connsiteX0" fmla="*/ 0 w 2034780"/>
              <a:gd name="connsiteY0" fmla="*/ 0 h 2061057"/>
              <a:gd name="connsiteX1" fmla="*/ 339130 w 2034780"/>
              <a:gd name="connsiteY1" fmla="*/ 0 h 2061057"/>
              <a:gd name="connsiteX2" fmla="*/ 339130 w 2034780"/>
              <a:gd name="connsiteY2" fmla="*/ 0 h 2061057"/>
              <a:gd name="connsiteX3" fmla="*/ 847825 w 2034780"/>
              <a:gd name="connsiteY3" fmla="*/ 0 h 2061057"/>
              <a:gd name="connsiteX4" fmla="*/ 2034780 w 2034780"/>
              <a:gd name="connsiteY4" fmla="*/ 0 h 2061057"/>
              <a:gd name="connsiteX5" fmla="*/ 2034780 w 2034780"/>
              <a:gd name="connsiteY5" fmla="*/ 1111507 h 2061057"/>
              <a:gd name="connsiteX6" fmla="*/ 2034780 w 2034780"/>
              <a:gd name="connsiteY6" fmla="*/ 1111507 h 2061057"/>
              <a:gd name="connsiteX7" fmla="*/ 2034780 w 2034780"/>
              <a:gd name="connsiteY7" fmla="*/ 1587868 h 2061057"/>
              <a:gd name="connsiteX8" fmla="*/ 2034780 w 2034780"/>
              <a:gd name="connsiteY8" fmla="*/ 1905441 h 2061057"/>
              <a:gd name="connsiteX9" fmla="*/ 670618 w 2034780"/>
              <a:gd name="connsiteY9" fmla="*/ 1905441 h 2061057"/>
              <a:gd name="connsiteX10" fmla="*/ 520529 w 2034780"/>
              <a:gd name="connsiteY10" fmla="*/ 2061057 h 2061057"/>
              <a:gd name="connsiteX11" fmla="*/ 339130 w 2034780"/>
              <a:gd name="connsiteY11" fmla="*/ 1905441 h 2061057"/>
              <a:gd name="connsiteX12" fmla="*/ 0 w 2034780"/>
              <a:gd name="connsiteY12" fmla="*/ 1905441 h 2061057"/>
              <a:gd name="connsiteX13" fmla="*/ 0 w 2034780"/>
              <a:gd name="connsiteY13" fmla="*/ 1587868 h 2061057"/>
              <a:gd name="connsiteX14" fmla="*/ 0 w 2034780"/>
              <a:gd name="connsiteY14" fmla="*/ 1111507 h 2061057"/>
              <a:gd name="connsiteX15" fmla="*/ 0 w 2034780"/>
              <a:gd name="connsiteY15" fmla="*/ 1111507 h 2061057"/>
              <a:gd name="connsiteX16" fmla="*/ 0 w 2034780"/>
              <a:gd name="connsiteY16" fmla="*/ 0 h 2061057"/>
              <a:gd name="connsiteX0" fmla="*/ 0 w 2034780"/>
              <a:gd name="connsiteY0" fmla="*/ 0 h 2061057"/>
              <a:gd name="connsiteX1" fmla="*/ 339130 w 2034780"/>
              <a:gd name="connsiteY1" fmla="*/ 0 h 2061057"/>
              <a:gd name="connsiteX2" fmla="*/ 339130 w 2034780"/>
              <a:gd name="connsiteY2" fmla="*/ 0 h 2061057"/>
              <a:gd name="connsiteX3" fmla="*/ 847825 w 2034780"/>
              <a:gd name="connsiteY3" fmla="*/ 0 h 2061057"/>
              <a:gd name="connsiteX4" fmla="*/ 2034780 w 2034780"/>
              <a:gd name="connsiteY4" fmla="*/ 0 h 2061057"/>
              <a:gd name="connsiteX5" fmla="*/ 2034780 w 2034780"/>
              <a:gd name="connsiteY5" fmla="*/ 1111507 h 2061057"/>
              <a:gd name="connsiteX6" fmla="*/ 2034780 w 2034780"/>
              <a:gd name="connsiteY6" fmla="*/ 1111507 h 2061057"/>
              <a:gd name="connsiteX7" fmla="*/ 2034780 w 2034780"/>
              <a:gd name="connsiteY7" fmla="*/ 1587868 h 2061057"/>
              <a:gd name="connsiteX8" fmla="*/ 2034780 w 2034780"/>
              <a:gd name="connsiteY8" fmla="*/ 1905441 h 2061057"/>
              <a:gd name="connsiteX9" fmla="*/ 670618 w 2034780"/>
              <a:gd name="connsiteY9" fmla="*/ 1905441 h 2061057"/>
              <a:gd name="connsiteX10" fmla="*/ 511457 w 2034780"/>
              <a:gd name="connsiteY10" fmla="*/ 2061057 h 2061057"/>
              <a:gd name="connsiteX11" fmla="*/ 339130 w 2034780"/>
              <a:gd name="connsiteY11" fmla="*/ 1905441 h 2061057"/>
              <a:gd name="connsiteX12" fmla="*/ 0 w 2034780"/>
              <a:gd name="connsiteY12" fmla="*/ 1905441 h 2061057"/>
              <a:gd name="connsiteX13" fmla="*/ 0 w 2034780"/>
              <a:gd name="connsiteY13" fmla="*/ 1587868 h 2061057"/>
              <a:gd name="connsiteX14" fmla="*/ 0 w 2034780"/>
              <a:gd name="connsiteY14" fmla="*/ 1111507 h 2061057"/>
              <a:gd name="connsiteX15" fmla="*/ 0 w 2034780"/>
              <a:gd name="connsiteY15" fmla="*/ 1111507 h 2061057"/>
              <a:gd name="connsiteX16" fmla="*/ 0 w 2034780"/>
              <a:gd name="connsiteY16" fmla="*/ 0 h 206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4780" h="2061057">
                <a:moveTo>
                  <a:pt x="0" y="0"/>
                </a:moveTo>
                <a:lnTo>
                  <a:pt x="339130" y="0"/>
                </a:lnTo>
                <a:lnTo>
                  <a:pt x="339130" y="0"/>
                </a:lnTo>
                <a:lnTo>
                  <a:pt x="847825" y="0"/>
                </a:lnTo>
                <a:lnTo>
                  <a:pt x="2034780" y="0"/>
                </a:lnTo>
                <a:lnTo>
                  <a:pt x="2034780" y="1111507"/>
                </a:lnTo>
                <a:lnTo>
                  <a:pt x="2034780" y="1111507"/>
                </a:lnTo>
                <a:lnTo>
                  <a:pt x="2034780" y="1587868"/>
                </a:lnTo>
                <a:lnTo>
                  <a:pt x="2034780" y="1905441"/>
                </a:lnTo>
                <a:lnTo>
                  <a:pt x="670618" y="1905441"/>
                </a:lnTo>
                <a:lnTo>
                  <a:pt x="511457" y="2061057"/>
                </a:lnTo>
                <a:lnTo>
                  <a:pt x="339130" y="1905441"/>
                </a:lnTo>
                <a:lnTo>
                  <a:pt x="0" y="1905441"/>
                </a:lnTo>
                <a:lnTo>
                  <a:pt x="0" y="1587868"/>
                </a:lnTo>
                <a:lnTo>
                  <a:pt x="0" y="1111507"/>
                </a:lnTo>
                <a:lnTo>
                  <a:pt x="0" y="1111507"/>
                </a:lnTo>
                <a:lnTo>
                  <a:pt x="0" y="0"/>
                </a:lnTo>
                <a:close/>
              </a:path>
            </a:pathLst>
          </a:custGeom>
          <a:solidFill>
            <a:srgbClr val="C5E4E5"/>
          </a:solidFill>
          <a:ln>
            <a:noFill/>
          </a:ln>
        </p:spPr>
        <p:style>
          <a:lnRef idx="2">
            <a:schemeClr val="accent1">
              <a:shade val="50000"/>
            </a:schemeClr>
          </a:lnRef>
          <a:fillRef idx="1">
            <a:schemeClr val="accent1"/>
          </a:fillRef>
          <a:effectRef idx="0">
            <a:schemeClr val="accent1"/>
          </a:effectRef>
          <a:fontRef idx="minor">
            <a:schemeClr val="lt1"/>
          </a:fontRef>
        </p:style>
        <p:txBody>
          <a:bodyPr lIns="89277" tIns="44639" rIns="89277" bIns="44639" rtlCol="0" anchor="ctr"/>
          <a:lstStyle/>
          <a:p>
            <a:pPr algn="ctr"/>
            <a:endParaRPr lang="en-GB" dirty="0">
              <a:solidFill>
                <a:srgbClr val="ABD8D9"/>
              </a:solidFill>
            </a:endParaRPr>
          </a:p>
        </p:txBody>
      </p:sp>
      <p:sp>
        <p:nvSpPr>
          <p:cNvPr id="27" name="Rectangular Callout 10"/>
          <p:cNvSpPr/>
          <p:nvPr userDrawn="1"/>
        </p:nvSpPr>
        <p:spPr>
          <a:xfrm>
            <a:off x="6804853" y="2896894"/>
            <a:ext cx="1993623" cy="664958"/>
          </a:xfrm>
          <a:custGeom>
            <a:avLst/>
            <a:gdLst>
              <a:gd name="connsiteX0" fmla="*/ 0 w 2034780"/>
              <a:gd name="connsiteY0" fmla="*/ 0 h 557232"/>
              <a:gd name="connsiteX1" fmla="*/ 339130 w 2034780"/>
              <a:gd name="connsiteY1" fmla="*/ 0 h 557232"/>
              <a:gd name="connsiteX2" fmla="*/ 339130 w 2034780"/>
              <a:gd name="connsiteY2" fmla="*/ 0 h 557232"/>
              <a:gd name="connsiteX3" fmla="*/ 847825 w 2034780"/>
              <a:gd name="connsiteY3" fmla="*/ 0 h 557232"/>
              <a:gd name="connsiteX4" fmla="*/ 2034780 w 2034780"/>
              <a:gd name="connsiteY4" fmla="*/ 0 h 557232"/>
              <a:gd name="connsiteX5" fmla="*/ 2034780 w 2034780"/>
              <a:gd name="connsiteY5" fmla="*/ 325052 h 557232"/>
              <a:gd name="connsiteX6" fmla="*/ 2034780 w 2034780"/>
              <a:gd name="connsiteY6" fmla="*/ 325052 h 557232"/>
              <a:gd name="connsiteX7" fmla="*/ 2034780 w 2034780"/>
              <a:gd name="connsiteY7" fmla="*/ 464360 h 557232"/>
              <a:gd name="connsiteX8" fmla="*/ 2034780 w 2034780"/>
              <a:gd name="connsiteY8" fmla="*/ 557232 h 557232"/>
              <a:gd name="connsiteX9" fmla="*/ 847825 w 2034780"/>
              <a:gd name="connsiteY9" fmla="*/ 557232 h 557232"/>
              <a:gd name="connsiteX10" fmla="*/ 612306 w 2034780"/>
              <a:gd name="connsiteY10" fmla="*/ 672406 h 557232"/>
              <a:gd name="connsiteX11" fmla="*/ 339130 w 2034780"/>
              <a:gd name="connsiteY11" fmla="*/ 557232 h 557232"/>
              <a:gd name="connsiteX12" fmla="*/ 0 w 2034780"/>
              <a:gd name="connsiteY12" fmla="*/ 557232 h 557232"/>
              <a:gd name="connsiteX13" fmla="*/ 0 w 2034780"/>
              <a:gd name="connsiteY13" fmla="*/ 464360 h 557232"/>
              <a:gd name="connsiteX14" fmla="*/ 0 w 2034780"/>
              <a:gd name="connsiteY14" fmla="*/ 325052 h 557232"/>
              <a:gd name="connsiteX15" fmla="*/ 0 w 2034780"/>
              <a:gd name="connsiteY15" fmla="*/ 325052 h 557232"/>
              <a:gd name="connsiteX16" fmla="*/ 0 w 2034780"/>
              <a:gd name="connsiteY16" fmla="*/ 0 h 557232"/>
              <a:gd name="connsiteX0" fmla="*/ 0 w 2034780"/>
              <a:gd name="connsiteY0" fmla="*/ 0 h 672406"/>
              <a:gd name="connsiteX1" fmla="*/ 339130 w 2034780"/>
              <a:gd name="connsiteY1" fmla="*/ 0 h 672406"/>
              <a:gd name="connsiteX2" fmla="*/ 339130 w 2034780"/>
              <a:gd name="connsiteY2" fmla="*/ 0 h 672406"/>
              <a:gd name="connsiteX3" fmla="*/ 847825 w 2034780"/>
              <a:gd name="connsiteY3" fmla="*/ 0 h 672406"/>
              <a:gd name="connsiteX4" fmla="*/ 2034780 w 2034780"/>
              <a:gd name="connsiteY4" fmla="*/ 0 h 672406"/>
              <a:gd name="connsiteX5" fmla="*/ 2034780 w 2034780"/>
              <a:gd name="connsiteY5" fmla="*/ 325052 h 672406"/>
              <a:gd name="connsiteX6" fmla="*/ 2034780 w 2034780"/>
              <a:gd name="connsiteY6" fmla="*/ 325052 h 672406"/>
              <a:gd name="connsiteX7" fmla="*/ 2034780 w 2034780"/>
              <a:gd name="connsiteY7" fmla="*/ 464360 h 672406"/>
              <a:gd name="connsiteX8" fmla="*/ 2034780 w 2034780"/>
              <a:gd name="connsiteY8" fmla="*/ 557232 h 672406"/>
              <a:gd name="connsiteX9" fmla="*/ 676525 w 2034780"/>
              <a:gd name="connsiteY9" fmla="*/ 557232 h 672406"/>
              <a:gd name="connsiteX10" fmla="*/ 612306 w 2034780"/>
              <a:gd name="connsiteY10" fmla="*/ 672406 h 672406"/>
              <a:gd name="connsiteX11" fmla="*/ 339130 w 2034780"/>
              <a:gd name="connsiteY11" fmla="*/ 557232 h 672406"/>
              <a:gd name="connsiteX12" fmla="*/ 0 w 2034780"/>
              <a:gd name="connsiteY12" fmla="*/ 557232 h 672406"/>
              <a:gd name="connsiteX13" fmla="*/ 0 w 2034780"/>
              <a:gd name="connsiteY13" fmla="*/ 464360 h 672406"/>
              <a:gd name="connsiteX14" fmla="*/ 0 w 2034780"/>
              <a:gd name="connsiteY14" fmla="*/ 325052 h 672406"/>
              <a:gd name="connsiteX15" fmla="*/ 0 w 2034780"/>
              <a:gd name="connsiteY15" fmla="*/ 325052 h 672406"/>
              <a:gd name="connsiteX16" fmla="*/ 0 w 2034780"/>
              <a:gd name="connsiteY16" fmla="*/ 0 h 672406"/>
              <a:gd name="connsiteX0" fmla="*/ 0 w 2034780"/>
              <a:gd name="connsiteY0" fmla="*/ 0 h 684220"/>
              <a:gd name="connsiteX1" fmla="*/ 339130 w 2034780"/>
              <a:gd name="connsiteY1" fmla="*/ 0 h 684220"/>
              <a:gd name="connsiteX2" fmla="*/ 339130 w 2034780"/>
              <a:gd name="connsiteY2" fmla="*/ 0 h 684220"/>
              <a:gd name="connsiteX3" fmla="*/ 847825 w 2034780"/>
              <a:gd name="connsiteY3" fmla="*/ 0 h 684220"/>
              <a:gd name="connsiteX4" fmla="*/ 2034780 w 2034780"/>
              <a:gd name="connsiteY4" fmla="*/ 0 h 684220"/>
              <a:gd name="connsiteX5" fmla="*/ 2034780 w 2034780"/>
              <a:gd name="connsiteY5" fmla="*/ 325052 h 684220"/>
              <a:gd name="connsiteX6" fmla="*/ 2034780 w 2034780"/>
              <a:gd name="connsiteY6" fmla="*/ 325052 h 684220"/>
              <a:gd name="connsiteX7" fmla="*/ 2034780 w 2034780"/>
              <a:gd name="connsiteY7" fmla="*/ 464360 h 684220"/>
              <a:gd name="connsiteX8" fmla="*/ 2034780 w 2034780"/>
              <a:gd name="connsiteY8" fmla="*/ 557232 h 684220"/>
              <a:gd name="connsiteX9" fmla="*/ 676525 w 2034780"/>
              <a:gd name="connsiteY9" fmla="*/ 557232 h 684220"/>
              <a:gd name="connsiteX10" fmla="*/ 511889 w 2034780"/>
              <a:gd name="connsiteY10" fmla="*/ 684220 h 684220"/>
              <a:gd name="connsiteX11" fmla="*/ 339130 w 2034780"/>
              <a:gd name="connsiteY11" fmla="*/ 557232 h 684220"/>
              <a:gd name="connsiteX12" fmla="*/ 0 w 2034780"/>
              <a:gd name="connsiteY12" fmla="*/ 557232 h 684220"/>
              <a:gd name="connsiteX13" fmla="*/ 0 w 2034780"/>
              <a:gd name="connsiteY13" fmla="*/ 464360 h 684220"/>
              <a:gd name="connsiteX14" fmla="*/ 0 w 2034780"/>
              <a:gd name="connsiteY14" fmla="*/ 325052 h 684220"/>
              <a:gd name="connsiteX15" fmla="*/ 0 w 2034780"/>
              <a:gd name="connsiteY15" fmla="*/ 325052 h 684220"/>
              <a:gd name="connsiteX16" fmla="*/ 0 w 2034780"/>
              <a:gd name="connsiteY16" fmla="*/ 0 h 68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4780" h="684220">
                <a:moveTo>
                  <a:pt x="0" y="0"/>
                </a:moveTo>
                <a:lnTo>
                  <a:pt x="339130" y="0"/>
                </a:lnTo>
                <a:lnTo>
                  <a:pt x="339130" y="0"/>
                </a:lnTo>
                <a:lnTo>
                  <a:pt x="847825" y="0"/>
                </a:lnTo>
                <a:lnTo>
                  <a:pt x="2034780" y="0"/>
                </a:lnTo>
                <a:lnTo>
                  <a:pt x="2034780" y="325052"/>
                </a:lnTo>
                <a:lnTo>
                  <a:pt x="2034780" y="325052"/>
                </a:lnTo>
                <a:lnTo>
                  <a:pt x="2034780" y="464360"/>
                </a:lnTo>
                <a:lnTo>
                  <a:pt x="2034780" y="557232"/>
                </a:lnTo>
                <a:lnTo>
                  <a:pt x="676525" y="557232"/>
                </a:lnTo>
                <a:lnTo>
                  <a:pt x="511889" y="684220"/>
                </a:lnTo>
                <a:lnTo>
                  <a:pt x="339130" y="557232"/>
                </a:lnTo>
                <a:lnTo>
                  <a:pt x="0" y="557232"/>
                </a:lnTo>
                <a:lnTo>
                  <a:pt x="0" y="464360"/>
                </a:lnTo>
                <a:lnTo>
                  <a:pt x="0" y="325052"/>
                </a:lnTo>
                <a:lnTo>
                  <a:pt x="0" y="325052"/>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277" tIns="44639" rIns="89277" bIns="44639" rtlCol="0" anchor="ctr"/>
          <a:lstStyle/>
          <a:p>
            <a:pPr algn="ctr"/>
            <a:endParaRPr lang="en-GB" dirty="0"/>
          </a:p>
        </p:txBody>
      </p:sp>
      <p:sp>
        <p:nvSpPr>
          <p:cNvPr id="28" name="Rounded Rectangle 27"/>
          <p:cNvSpPr/>
          <p:nvPr userDrawn="1"/>
        </p:nvSpPr>
        <p:spPr bwMode="auto">
          <a:xfrm>
            <a:off x="654445" y="2991843"/>
            <a:ext cx="1975316" cy="360067"/>
          </a:xfrm>
          <a:prstGeom prst="roundRect">
            <a:avLst/>
          </a:prstGeom>
          <a:noFill/>
          <a:ln w="9525" cap="flat" cmpd="sng" algn="ctr">
            <a:noFill/>
            <a:prstDash val="solid"/>
            <a:round/>
            <a:headEnd type="none" w="med" len="med"/>
            <a:tailEnd type="none" w="med" len="med"/>
          </a:ln>
          <a:effectLst/>
          <a:extLst/>
        </p:spPr>
        <p:txBody>
          <a:bodyPr rot="0" spcFirstLastPara="0" vertOverflow="overflow" horzOverflow="overflow" vert="horz" wrap="square" lIns="101839" tIns="50920" rIns="101839" bIns="50920" numCol="1" spcCol="0" rtlCol="0" fromWordArt="0" anchor="ctr" anchorCtr="0" forceAA="0" compatLnSpc="1">
            <a:prstTxWarp prst="textNoShape">
              <a:avLst/>
            </a:prstTxWarp>
            <a:noAutofit/>
          </a:bodyPr>
          <a:lstStyle/>
          <a:p>
            <a:pPr marL="10850" indent="-10850" algn="ctr" defTabSz="1016767"/>
            <a:r>
              <a:rPr lang="en-GB" sz="1000" b="1" dirty="0" smtClean="0">
                <a:solidFill>
                  <a:schemeClr val="bg1"/>
                </a:solidFill>
                <a:latin typeface="Arial" panose="020B0604020202020204" pitchFamily="34" charset="0"/>
                <a:cs typeface="Arial" panose="020B0604020202020204" pitchFamily="34" charset="0"/>
              </a:rPr>
              <a:t>Heading</a:t>
            </a:r>
            <a:endParaRPr lang="en-GB" sz="1000" b="1" dirty="0">
              <a:solidFill>
                <a:schemeClr val="bg1"/>
              </a:solidFill>
              <a:latin typeface="Arial" panose="020B0604020202020204" pitchFamily="34" charset="0"/>
              <a:cs typeface="Arial" panose="020B0604020202020204" pitchFamily="34" charset="0"/>
            </a:endParaRPr>
          </a:p>
        </p:txBody>
      </p:sp>
      <p:sp>
        <p:nvSpPr>
          <p:cNvPr id="29" name="Rounded Rectangle 28"/>
          <p:cNvSpPr/>
          <p:nvPr userDrawn="1"/>
        </p:nvSpPr>
        <p:spPr bwMode="auto">
          <a:xfrm>
            <a:off x="2700544" y="2991843"/>
            <a:ext cx="1975316" cy="360067"/>
          </a:xfrm>
          <a:prstGeom prst="roundRect">
            <a:avLst/>
          </a:prstGeom>
          <a:noFill/>
          <a:ln w="9525" cap="flat" cmpd="sng" algn="ctr">
            <a:noFill/>
            <a:prstDash val="solid"/>
            <a:round/>
            <a:headEnd type="none" w="med" len="med"/>
            <a:tailEnd type="none" w="med" len="med"/>
          </a:ln>
          <a:effectLst/>
          <a:extLst/>
        </p:spPr>
        <p:txBody>
          <a:bodyPr rot="0" spcFirstLastPara="0" vertOverflow="overflow" horzOverflow="overflow" vert="horz" wrap="square" lIns="101839" tIns="50920" rIns="101839" bIns="50920" numCol="1" spcCol="0" rtlCol="0" fromWordArt="0" anchor="ctr" anchorCtr="0" forceAA="0" compatLnSpc="1">
            <a:prstTxWarp prst="textNoShape">
              <a:avLst/>
            </a:prstTxWarp>
            <a:noAutofit/>
          </a:bodyPr>
          <a:lstStyle/>
          <a:p>
            <a:pPr marL="10850" indent="-10850" algn="ctr" defTabSz="1016767"/>
            <a:r>
              <a:rPr lang="en-GB" sz="1000" b="1" dirty="0" smtClean="0">
                <a:solidFill>
                  <a:schemeClr val="bg1"/>
                </a:solidFill>
                <a:latin typeface="Arial" panose="020B0604020202020204" pitchFamily="34" charset="0"/>
                <a:cs typeface="Arial" panose="020B0604020202020204" pitchFamily="34" charset="0"/>
              </a:rPr>
              <a:t>Heading</a:t>
            </a:r>
            <a:endParaRPr lang="en-GB" sz="1000" b="1" dirty="0">
              <a:solidFill>
                <a:schemeClr val="bg1"/>
              </a:solidFill>
              <a:latin typeface="Arial" panose="020B0604020202020204" pitchFamily="34" charset="0"/>
              <a:cs typeface="Arial" panose="020B0604020202020204" pitchFamily="34" charset="0"/>
            </a:endParaRPr>
          </a:p>
        </p:txBody>
      </p:sp>
      <p:sp>
        <p:nvSpPr>
          <p:cNvPr id="31" name="Rounded Rectangle 30"/>
          <p:cNvSpPr/>
          <p:nvPr userDrawn="1"/>
        </p:nvSpPr>
        <p:spPr bwMode="auto">
          <a:xfrm>
            <a:off x="4758755" y="2991843"/>
            <a:ext cx="1975316" cy="360067"/>
          </a:xfrm>
          <a:prstGeom prst="roundRect">
            <a:avLst/>
          </a:prstGeom>
          <a:noFill/>
          <a:ln w="9525" cap="flat" cmpd="sng" algn="ctr">
            <a:noFill/>
            <a:prstDash val="solid"/>
            <a:round/>
            <a:headEnd type="none" w="med" len="med"/>
            <a:tailEnd type="none" w="med" len="med"/>
          </a:ln>
          <a:effectLst/>
          <a:extLst/>
        </p:spPr>
        <p:txBody>
          <a:bodyPr rot="0" spcFirstLastPara="0" vertOverflow="overflow" horzOverflow="overflow" vert="horz" wrap="square" lIns="101839" tIns="50920" rIns="101839" bIns="50920" numCol="1" spcCol="0" rtlCol="0" fromWordArt="0" anchor="ctr" anchorCtr="0" forceAA="0" compatLnSpc="1">
            <a:prstTxWarp prst="textNoShape">
              <a:avLst/>
            </a:prstTxWarp>
            <a:noAutofit/>
          </a:bodyPr>
          <a:lstStyle/>
          <a:p>
            <a:pPr marL="10850" indent="-10850" algn="ctr" defTabSz="1016767"/>
            <a:r>
              <a:rPr lang="en-GB" sz="1000" b="1" dirty="0" smtClean="0">
                <a:solidFill>
                  <a:schemeClr val="bg1"/>
                </a:solidFill>
                <a:latin typeface="Arial" panose="020B0604020202020204" pitchFamily="34" charset="0"/>
                <a:cs typeface="Arial" panose="020B0604020202020204" pitchFamily="34" charset="0"/>
              </a:rPr>
              <a:t>Heading</a:t>
            </a:r>
            <a:endParaRPr lang="en-GB" sz="1000" b="1" dirty="0">
              <a:solidFill>
                <a:schemeClr val="bg1"/>
              </a:solidFill>
              <a:latin typeface="Arial" panose="020B0604020202020204" pitchFamily="34" charset="0"/>
              <a:cs typeface="Arial" panose="020B0604020202020204" pitchFamily="34" charset="0"/>
            </a:endParaRPr>
          </a:p>
        </p:txBody>
      </p:sp>
      <p:sp>
        <p:nvSpPr>
          <p:cNvPr id="32" name="Rounded Rectangle 31"/>
          <p:cNvSpPr/>
          <p:nvPr userDrawn="1"/>
        </p:nvSpPr>
        <p:spPr bwMode="auto">
          <a:xfrm>
            <a:off x="6804853" y="2991843"/>
            <a:ext cx="1975316" cy="360067"/>
          </a:xfrm>
          <a:prstGeom prst="roundRect">
            <a:avLst/>
          </a:prstGeom>
          <a:noFill/>
          <a:ln w="9525" cap="flat" cmpd="sng" algn="ctr">
            <a:noFill/>
            <a:prstDash val="solid"/>
            <a:round/>
            <a:headEnd type="none" w="med" len="med"/>
            <a:tailEnd type="none" w="med" len="med"/>
          </a:ln>
          <a:effectLst/>
          <a:extLst/>
        </p:spPr>
        <p:txBody>
          <a:bodyPr rot="0" spcFirstLastPara="0" vertOverflow="overflow" horzOverflow="overflow" vert="horz" wrap="square" lIns="101839" tIns="50920" rIns="101839" bIns="50920" numCol="1" spcCol="0" rtlCol="0" fromWordArt="0" anchor="ctr" anchorCtr="0" forceAA="0" compatLnSpc="1">
            <a:prstTxWarp prst="textNoShape">
              <a:avLst/>
            </a:prstTxWarp>
            <a:noAutofit/>
          </a:bodyPr>
          <a:lstStyle/>
          <a:p>
            <a:pPr marL="10850" indent="-10850" algn="ctr" defTabSz="1016767"/>
            <a:r>
              <a:rPr lang="en-GB" sz="1000" b="1" dirty="0" smtClean="0">
                <a:solidFill>
                  <a:schemeClr val="bg1"/>
                </a:solidFill>
                <a:latin typeface="Arial" panose="020B0604020202020204" pitchFamily="34" charset="0"/>
                <a:cs typeface="Arial" panose="020B0604020202020204" pitchFamily="34" charset="0"/>
              </a:rPr>
              <a:t>Heading</a:t>
            </a:r>
            <a:endParaRPr lang="en-GB" sz="1000" b="1" dirty="0">
              <a:solidFill>
                <a:schemeClr val="bg1"/>
              </a:solidFill>
              <a:latin typeface="Arial" panose="020B0604020202020204" pitchFamily="34" charset="0"/>
              <a:cs typeface="Arial" panose="020B0604020202020204" pitchFamily="34" charset="0"/>
            </a:endParaRPr>
          </a:p>
        </p:txBody>
      </p:sp>
      <p:sp>
        <p:nvSpPr>
          <p:cNvPr id="33" name="TextBox 32"/>
          <p:cNvSpPr txBox="1"/>
          <p:nvPr userDrawn="1"/>
        </p:nvSpPr>
        <p:spPr>
          <a:xfrm>
            <a:off x="6863081" y="3631832"/>
            <a:ext cx="1199374" cy="244049"/>
          </a:xfrm>
          <a:prstGeom prst="rect">
            <a:avLst/>
          </a:prstGeom>
          <a:noFill/>
        </p:spPr>
        <p:txBody>
          <a:bodyPr wrap="square" lIns="89277" tIns="44639" rIns="89277" bIns="44639" rtlCol="0">
            <a:spAutoFit/>
          </a:bodyPr>
          <a:lstStyle/>
          <a:p>
            <a:pPr algn="l"/>
            <a:r>
              <a:rPr lang="en-GB" sz="1000" dirty="0" smtClean="0">
                <a:solidFill>
                  <a:schemeClr val="tx1">
                    <a:lumMod val="75000"/>
                    <a:lumOff val="25000"/>
                  </a:schemeClr>
                </a:solidFill>
                <a:latin typeface="Arial" panose="020B0604020202020204" pitchFamily="34" charset="0"/>
                <a:cs typeface="Arial" panose="020B0604020202020204" pitchFamily="34" charset="0"/>
              </a:rPr>
              <a:t>Body</a:t>
            </a:r>
            <a:r>
              <a:rPr lang="en-GB" sz="1000" baseline="0" dirty="0" smtClean="0">
                <a:solidFill>
                  <a:schemeClr val="tx1">
                    <a:lumMod val="75000"/>
                    <a:lumOff val="25000"/>
                  </a:schemeClr>
                </a:solidFill>
                <a:latin typeface="Arial" panose="020B0604020202020204" pitchFamily="34" charset="0"/>
                <a:cs typeface="Arial" panose="020B0604020202020204" pitchFamily="34" charset="0"/>
              </a:rPr>
              <a:t> copy</a:t>
            </a:r>
            <a:endParaRPr lang="en-GB" sz="1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4" name="TextBox 33"/>
          <p:cNvSpPr txBox="1"/>
          <p:nvPr userDrawn="1"/>
        </p:nvSpPr>
        <p:spPr>
          <a:xfrm>
            <a:off x="4817089" y="3631832"/>
            <a:ext cx="1199374" cy="244049"/>
          </a:xfrm>
          <a:prstGeom prst="rect">
            <a:avLst/>
          </a:prstGeom>
          <a:noFill/>
        </p:spPr>
        <p:txBody>
          <a:bodyPr wrap="square" lIns="89277" tIns="44639" rIns="89277" bIns="44639" rtlCol="0">
            <a:spAutoFit/>
          </a:bodyPr>
          <a:lstStyle/>
          <a:p>
            <a:pPr algn="l"/>
            <a:r>
              <a:rPr lang="en-GB" sz="1000" dirty="0" smtClean="0">
                <a:solidFill>
                  <a:schemeClr val="tx1">
                    <a:lumMod val="75000"/>
                    <a:lumOff val="25000"/>
                  </a:schemeClr>
                </a:solidFill>
                <a:latin typeface="Arial" panose="020B0604020202020204" pitchFamily="34" charset="0"/>
                <a:cs typeface="Arial" panose="020B0604020202020204" pitchFamily="34" charset="0"/>
              </a:rPr>
              <a:t>Body</a:t>
            </a:r>
            <a:r>
              <a:rPr lang="en-GB" sz="1000" baseline="0" dirty="0" smtClean="0">
                <a:solidFill>
                  <a:schemeClr val="tx1">
                    <a:lumMod val="75000"/>
                    <a:lumOff val="25000"/>
                  </a:schemeClr>
                </a:solidFill>
                <a:latin typeface="Arial" panose="020B0604020202020204" pitchFamily="34" charset="0"/>
                <a:cs typeface="Arial" panose="020B0604020202020204" pitchFamily="34" charset="0"/>
              </a:rPr>
              <a:t> copy</a:t>
            </a:r>
            <a:endParaRPr lang="en-GB" sz="1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5" name="TextBox 34"/>
          <p:cNvSpPr txBox="1"/>
          <p:nvPr userDrawn="1"/>
        </p:nvSpPr>
        <p:spPr>
          <a:xfrm>
            <a:off x="6878753" y="5561949"/>
            <a:ext cx="1199374" cy="244049"/>
          </a:xfrm>
          <a:prstGeom prst="rect">
            <a:avLst/>
          </a:prstGeom>
          <a:noFill/>
        </p:spPr>
        <p:txBody>
          <a:bodyPr wrap="square" lIns="89277" tIns="44639" rIns="89277" bIns="44639" rtlCol="0">
            <a:spAutoFit/>
          </a:bodyPr>
          <a:lstStyle/>
          <a:p>
            <a:pPr algn="l"/>
            <a:r>
              <a:rPr lang="en-GB" sz="1000" dirty="0" smtClean="0">
                <a:solidFill>
                  <a:schemeClr val="tx1">
                    <a:lumMod val="75000"/>
                    <a:lumOff val="25000"/>
                  </a:schemeClr>
                </a:solidFill>
                <a:latin typeface="Arial" panose="020B0604020202020204" pitchFamily="34" charset="0"/>
                <a:cs typeface="Arial" panose="020B0604020202020204" pitchFamily="34" charset="0"/>
              </a:rPr>
              <a:t>Body</a:t>
            </a:r>
            <a:r>
              <a:rPr lang="en-GB" sz="1000" baseline="0" dirty="0" smtClean="0">
                <a:solidFill>
                  <a:schemeClr val="tx1">
                    <a:lumMod val="75000"/>
                    <a:lumOff val="25000"/>
                  </a:schemeClr>
                </a:solidFill>
                <a:latin typeface="Arial" panose="020B0604020202020204" pitchFamily="34" charset="0"/>
                <a:cs typeface="Arial" panose="020B0604020202020204" pitchFamily="34" charset="0"/>
              </a:rPr>
              <a:t> copy</a:t>
            </a:r>
            <a:endParaRPr lang="en-GB" sz="1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6" name="TextBox 35"/>
          <p:cNvSpPr txBox="1"/>
          <p:nvPr userDrawn="1"/>
        </p:nvSpPr>
        <p:spPr>
          <a:xfrm>
            <a:off x="4832759" y="5561949"/>
            <a:ext cx="1199374" cy="244049"/>
          </a:xfrm>
          <a:prstGeom prst="rect">
            <a:avLst/>
          </a:prstGeom>
          <a:noFill/>
        </p:spPr>
        <p:txBody>
          <a:bodyPr wrap="square" lIns="89277" tIns="44639" rIns="89277" bIns="44639" rtlCol="0">
            <a:spAutoFit/>
          </a:bodyPr>
          <a:lstStyle/>
          <a:p>
            <a:pPr algn="l"/>
            <a:r>
              <a:rPr lang="en-GB" sz="1000" dirty="0" smtClean="0">
                <a:solidFill>
                  <a:schemeClr val="tx1">
                    <a:lumMod val="75000"/>
                    <a:lumOff val="25000"/>
                  </a:schemeClr>
                </a:solidFill>
                <a:latin typeface="Arial" panose="020B0604020202020204" pitchFamily="34" charset="0"/>
                <a:cs typeface="Arial" panose="020B0604020202020204" pitchFamily="34" charset="0"/>
              </a:rPr>
              <a:t>Body</a:t>
            </a:r>
            <a:r>
              <a:rPr lang="en-GB" sz="1000" baseline="0" dirty="0" smtClean="0">
                <a:solidFill>
                  <a:schemeClr val="tx1">
                    <a:lumMod val="75000"/>
                    <a:lumOff val="25000"/>
                  </a:schemeClr>
                </a:solidFill>
                <a:latin typeface="Arial" panose="020B0604020202020204" pitchFamily="34" charset="0"/>
                <a:cs typeface="Arial" panose="020B0604020202020204" pitchFamily="34" charset="0"/>
              </a:rPr>
              <a:t> copy</a:t>
            </a:r>
            <a:endParaRPr lang="en-GB" sz="1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7" name="TextBox 36"/>
          <p:cNvSpPr txBox="1"/>
          <p:nvPr userDrawn="1"/>
        </p:nvSpPr>
        <p:spPr>
          <a:xfrm>
            <a:off x="2825977" y="3631832"/>
            <a:ext cx="1199374" cy="244049"/>
          </a:xfrm>
          <a:prstGeom prst="rect">
            <a:avLst/>
          </a:prstGeom>
          <a:noFill/>
        </p:spPr>
        <p:txBody>
          <a:bodyPr wrap="square" lIns="89277" tIns="44639" rIns="89277" bIns="44639" rtlCol="0">
            <a:spAutoFit/>
          </a:bodyPr>
          <a:lstStyle/>
          <a:p>
            <a:pPr algn="l"/>
            <a:r>
              <a:rPr lang="en-GB" sz="1000" dirty="0" smtClean="0">
                <a:solidFill>
                  <a:schemeClr val="tx1">
                    <a:lumMod val="75000"/>
                    <a:lumOff val="25000"/>
                  </a:schemeClr>
                </a:solidFill>
                <a:latin typeface="Arial" panose="020B0604020202020204" pitchFamily="34" charset="0"/>
                <a:cs typeface="Arial" panose="020B0604020202020204" pitchFamily="34" charset="0"/>
              </a:rPr>
              <a:t>Body</a:t>
            </a:r>
            <a:r>
              <a:rPr lang="en-GB" sz="1000" baseline="0" dirty="0" smtClean="0">
                <a:solidFill>
                  <a:schemeClr val="tx1">
                    <a:lumMod val="75000"/>
                    <a:lumOff val="25000"/>
                  </a:schemeClr>
                </a:solidFill>
                <a:latin typeface="Arial" panose="020B0604020202020204" pitchFamily="34" charset="0"/>
                <a:cs typeface="Arial" panose="020B0604020202020204" pitchFamily="34" charset="0"/>
              </a:rPr>
              <a:t> copy</a:t>
            </a:r>
            <a:endParaRPr lang="en-GB" sz="1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8" name="TextBox 37"/>
          <p:cNvSpPr txBox="1"/>
          <p:nvPr userDrawn="1"/>
        </p:nvSpPr>
        <p:spPr>
          <a:xfrm>
            <a:off x="779985" y="3631832"/>
            <a:ext cx="1199374" cy="244049"/>
          </a:xfrm>
          <a:prstGeom prst="rect">
            <a:avLst/>
          </a:prstGeom>
          <a:noFill/>
        </p:spPr>
        <p:txBody>
          <a:bodyPr wrap="square" lIns="89277" tIns="44639" rIns="89277" bIns="44639" rtlCol="0">
            <a:spAutoFit/>
          </a:bodyPr>
          <a:lstStyle/>
          <a:p>
            <a:pPr algn="l"/>
            <a:r>
              <a:rPr lang="en-GB" sz="1000" dirty="0" smtClean="0">
                <a:solidFill>
                  <a:schemeClr val="tx1">
                    <a:lumMod val="75000"/>
                    <a:lumOff val="25000"/>
                  </a:schemeClr>
                </a:solidFill>
                <a:latin typeface="Arial" panose="020B0604020202020204" pitchFamily="34" charset="0"/>
                <a:cs typeface="Arial" panose="020B0604020202020204" pitchFamily="34" charset="0"/>
              </a:rPr>
              <a:t>Body</a:t>
            </a:r>
            <a:r>
              <a:rPr lang="en-GB" sz="1000" baseline="0" dirty="0" smtClean="0">
                <a:solidFill>
                  <a:schemeClr val="tx1">
                    <a:lumMod val="75000"/>
                    <a:lumOff val="25000"/>
                  </a:schemeClr>
                </a:solidFill>
                <a:latin typeface="Arial" panose="020B0604020202020204" pitchFamily="34" charset="0"/>
                <a:cs typeface="Arial" panose="020B0604020202020204" pitchFamily="34" charset="0"/>
              </a:rPr>
              <a:t> copy</a:t>
            </a:r>
            <a:endParaRPr lang="en-GB" sz="1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9" name="TextBox 38"/>
          <p:cNvSpPr txBox="1"/>
          <p:nvPr userDrawn="1"/>
        </p:nvSpPr>
        <p:spPr>
          <a:xfrm>
            <a:off x="2841648" y="5561949"/>
            <a:ext cx="1199374" cy="244049"/>
          </a:xfrm>
          <a:prstGeom prst="rect">
            <a:avLst/>
          </a:prstGeom>
          <a:noFill/>
        </p:spPr>
        <p:txBody>
          <a:bodyPr wrap="square" lIns="89277" tIns="44639" rIns="89277" bIns="44639" rtlCol="0">
            <a:spAutoFit/>
          </a:bodyPr>
          <a:lstStyle/>
          <a:p>
            <a:pPr algn="l"/>
            <a:r>
              <a:rPr lang="en-GB" sz="1000" dirty="0" smtClean="0">
                <a:solidFill>
                  <a:schemeClr val="tx1">
                    <a:lumMod val="75000"/>
                    <a:lumOff val="25000"/>
                  </a:schemeClr>
                </a:solidFill>
                <a:latin typeface="Arial" panose="020B0604020202020204" pitchFamily="34" charset="0"/>
                <a:cs typeface="Arial" panose="020B0604020202020204" pitchFamily="34" charset="0"/>
              </a:rPr>
              <a:t>Body</a:t>
            </a:r>
            <a:r>
              <a:rPr lang="en-GB" sz="1000" baseline="0" dirty="0" smtClean="0">
                <a:solidFill>
                  <a:schemeClr val="tx1">
                    <a:lumMod val="75000"/>
                    <a:lumOff val="25000"/>
                  </a:schemeClr>
                </a:solidFill>
                <a:latin typeface="Arial" panose="020B0604020202020204" pitchFamily="34" charset="0"/>
                <a:cs typeface="Arial" panose="020B0604020202020204" pitchFamily="34" charset="0"/>
              </a:rPr>
              <a:t> copy</a:t>
            </a:r>
            <a:endParaRPr lang="en-GB" sz="1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0" name="TextBox 39"/>
          <p:cNvSpPr txBox="1"/>
          <p:nvPr userDrawn="1"/>
        </p:nvSpPr>
        <p:spPr>
          <a:xfrm>
            <a:off x="795655" y="5561949"/>
            <a:ext cx="1199374" cy="244049"/>
          </a:xfrm>
          <a:prstGeom prst="rect">
            <a:avLst/>
          </a:prstGeom>
          <a:noFill/>
        </p:spPr>
        <p:txBody>
          <a:bodyPr wrap="square" lIns="89277" tIns="44639" rIns="89277" bIns="44639" rtlCol="0">
            <a:spAutoFit/>
          </a:bodyPr>
          <a:lstStyle/>
          <a:p>
            <a:pPr algn="l"/>
            <a:r>
              <a:rPr lang="en-GB" sz="1000" dirty="0" smtClean="0">
                <a:solidFill>
                  <a:schemeClr val="tx1">
                    <a:lumMod val="75000"/>
                    <a:lumOff val="25000"/>
                  </a:schemeClr>
                </a:solidFill>
                <a:latin typeface="Arial" panose="020B0604020202020204" pitchFamily="34" charset="0"/>
                <a:cs typeface="Arial" panose="020B0604020202020204" pitchFamily="34" charset="0"/>
              </a:rPr>
              <a:t>Body</a:t>
            </a:r>
            <a:r>
              <a:rPr lang="en-GB" sz="1000" baseline="0" dirty="0" smtClean="0">
                <a:solidFill>
                  <a:schemeClr val="tx1">
                    <a:lumMod val="75000"/>
                    <a:lumOff val="25000"/>
                  </a:schemeClr>
                </a:solidFill>
                <a:latin typeface="Arial" panose="020B0604020202020204" pitchFamily="34" charset="0"/>
                <a:cs typeface="Arial" panose="020B0604020202020204" pitchFamily="34" charset="0"/>
              </a:rPr>
              <a:t> copy</a:t>
            </a:r>
            <a:endParaRPr lang="en-GB" sz="1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1" name="Rounded Rectangle 40"/>
          <p:cNvSpPr/>
          <p:nvPr userDrawn="1"/>
        </p:nvSpPr>
        <p:spPr bwMode="auto">
          <a:xfrm rot="16200000">
            <a:off x="-391527" y="4255111"/>
            <a:ext cx="1609559" cy="363003"/>
          </a:xfrm>
          <a:prstGeom prst="roundRect">
            <a:avLst/>
          </a:prstGeom>
          <a:noFill/>
          <a:ln w="9525" cap="flat" cmpd="sng" algn="ctr">
            <a:noFill/>
            <a:prstDash val="solid"/>
            <a:round/>
            <a:headEnd type="none" w="med" len="med"/>
            <a:tailEnd type="none" w="med" len="med"/>
          </a:ln>
          <a:effectLst/>
          <a:extLst/>
        </p:spPr>
        <p:txBody>
          <a:bodyPr rot="0" spcFirstLastPara="0" vertOverflow="overflow" horzOverflow="overflow" vert="horz" wrap="square" lIns="101839" tIns="50920" rIns="101839" bIns="50920" numCol="1" spcCol="0" rtlCol="0" fromWordArt="0" anchor="ctr" anchorCtr="0" forceAA="0" compatLnSpc="1">
            <a:prstTxWarp prst="textNoShape">
              <a:avLst/>
            </a:prstTxWarp>
            <a:noAutofit/>
          </a:bodyPr>
          <a:lstStyle/>
          <a:p>
            <a:pPr marL="10850" indent="-10850" algn="ctr" defTabSz="1016767"/>
            <a:r>
              <a:rPr lang="en-GB" sz="1000" b="1" dirty="0" smtClean="0">
                <a:solidFill>
                  <a:schemeClr val="tx1">
                    <a:lumMod val="75000"/>
                    <a:lumOff val="25000"/>
                  </a:schemeClr>
                </a:solidFill>
                <a:latin typeface="Arial" panose="020B0604020202020204" pitchFamily="34" charset="0"/>
                <a:cs typeface="Arial" panose="020B0604020202020204" pitchFamily="34" charset="0"/>
              </a:rPr>
              <a:t>Heading</a:t>
            </a:r>
            <a:endParaRPr lang="en-GB" sz="10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2" name="Rounded Rectangle 41"/>
          <p:cNvSpPr/>
          <p:nvPr userDrawn="1"/>
        </p:nvSpPr>
        <p:spPr bwMode="auto">
          <a:xfrm rot="16200000">
            <a:off x="-388832" y="6159731"/>
            <a:ext cx="1609559" cy="363003"/>
          </a:xfrm>
          <a:prstGeom prst="roundRect">
            <a:avLst/>
          </a:prstGeom>
          <a:noFill/>
          <a:ln w="9525" cap="flat" cmpd="sng" algn="ctr">
            <a:noFill/>
            <a:prstDash val="solid"/>
            <a:round/>
            <a:headEnd type="none" w="med" len="med"/>
            <a:tailEnd type="none" w="med" len="med"/>
          </a:ln>
          <a:effectLst/>
          <a:extLst/>
        </p:spPr>
        <p:txBody>
          <a:bodyPr rot="0" spcFirstLastPara="0" vertOverflow="overflow" horzOverflow="overflow" vert="horz" wrap="square" lIns="101839" tIns="50920" rIns="101839" bIns="50920" numCol="1" spcCol="0" rtlCol="0" fromWordArt="0" anchor="ctr" anchorCtr="0" forceAA="0" compatLnSpc="1">
            <a:prstTxWarp prst="textNoShape">
              <a:avLst/>
            </a:prstTxWarp>
            <a:noAutofit/>
          </a:bodyPr>
          <a:lstStyle/>
          <a:p>
            <a:pPr marL="10850" indent="-10850" algn="ctr" defTabSz="1016767"/>
            <a:r>
              <a:rPr lang="en-GB" sz="1000" b="1" dirty="0" smtClean="0">
                <a:solidFill>
                  <a:schemeClr val="tx1">
                    <a:lumMod val="75000"/>
                    <a:lumOff val="25000"/>
                  </a:schemeClr>
                </a:solidFill>
                <a:latin typeface="Arial" panose="020B0604020202020204" pitchFamily="34" charset="0"/>
                <a:cs typeface="Arial" panose="020B0604020202020204" pitchFamily="34" charset="0"/>
              </a:rPr>
              <a:t>Heading</a:t>
            </a:r>
            <a:endParaRPr lang="en-GB" sz="10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3" name="TextBox 42"/>
          <p:cNvSpPr txBox="1"/>
          <p:nvPr userDrawn="1"/>
        </p:nvSpPr>
        <p:spPr>
          <a:xfrm>
            <a:off x="301841" y="281842"/>
            <a:ext cx="10371070" cy="1475144"/>
          </a:xfrm>
          <a:prstGeom prst="rect">
            <a:avLst/>
          </a:prstGeom>
          <a:noFill/>
        </p:spPr>
        <p:txBody>
          <a:bodyPr wrap="square" lIns="89277" tIns="44639" rIns="89277" bIns="44639" rtlCol="0">
            <a:spAutoFit/>
          </a:bodyPr>
          <a:lstStyle/>
          <a:p>
            <a:r>
              <a:rPr lang="en-GB" dirty="0" smtClean="0"/>
              <a:t>Instructions</a:t>
            </a:r>
          </a:p>
          <a:p>
            <a:pPr marL="223192" indent="-223192">
              <a:buAutoNum type="arabicPeriod"/>
            </a:pPr>
            <a:r>
              <a:rPr lang="en-US" sz="1000" dirty="0" smtClean="0">
                <a:latin typeface="Arial"/>
                <a:cs typeface="Arial"/>
              </a:rPr>
              <a:t>Front</a:t>
            </a:r>
            <a:r>
              <a:rPr lang="en-US" sz="1000" baseline="0" dirty="0" smtClean="0">
                <a:latin typeface="Arial"/>
                <a:cs typeface="Arial"/>
              </a:rPr>
              <a:t> page. When typing your heading please ensure the key words are Arial bold. For example </a:t>
            </a:r>
            <a:r>
              <a:rPr lang="en-US" sz="1000" b="1" baseline="0" dirty="0" smtClean="0">
                <a:latin typeface="Arial"/>
                <a:cs typeface="Arial"/>
              </a:rPr>
              <a:t>Welcome</a:t>
            </a:r>
            <a:r>
              <a:rPr lang="en-US" sz="1000" baseline="0" dirty="0" smtClean="0">
                <a:latin typeface="Arial"/>
                <a:cs typeface="Arial"/>
              </a:rPr>
              <a:t> to your MoneyManager. Please alter the point size to ensure the heading fits between the two blue lines.</a:t>
            </a:r>
          </a:p>
          <a:p>
            <a:pPr marL="223192" indent="-223192">
              <a:buAutoNum type="arabicPeriod"/>
            </a:pPr>
            <a:r>
              <a:rPr lang="en-US" sz="1000" baseline="0" dirty="0" smtClean="0">
                <a:latin typeface="Arial"/>
                <a:cs typeface="Arial"/>
              </a:rPr>
              <a:t>Contents page. You have up to 8 sections to use, if you do not need all the sections remember to delete the white text from the coloured boxes that will not be used.</a:t>
            </a:r>
          </a:p>
          <a:p>
            <a:pPr marL="223192" indent="-223192">
              <a:buAutoNum type="arabicPeriod"/>
            </a:pPr>
            <a:r>
              <a:rPr lang="en-US" sz="1000" baseline="0" dirty="0" smtClean="0">
                <a:latin typeface="Arial"/>
                <a:cs typeface="Arial"/>
              </a:rPr>
              <a:t>Divider page. This page requires you to type a heading for the section, in white text on a coloured background.</a:t>
            </a:r>
          </a:p>
          <a:p>
            <a:pPr marL="223192" indent="-223192">
              <a:buAutoNum type="arabicPeriod"/>
            </a:pPr>
            <a:r>
              <a:rPr lang="en-US" sz="1000" baseline="0" dirty="0" smtClean="0">
                <a:latin typeface="Arial"/>
                <a:cs typeface="Arial"/>
              </a:rPr>
              <a:t>Continuous pages. Please type the headings to match the contents page.</a:t>
            </a:r>
          </a:p>
          <a:p>
            <a:pPr marL="223192" indent="-223192">
              <a:buAutoNum type="arabicPeriod"/>
            </a:pPr>
            <a:r>
              <a:rPr lang="en-US" sz="1000" baseline="0" dirty="0" smtClean="0">
                <a:latin typeface="Arial"/>
                <a:cs typeface="Arial"/>
              </a:rPr>
              <a:t>Please feel free to alter font sizes where required, insert graphs, charts, tables and imagery.</a:t>
            </a:r>
          </a:p>
          <a:p>
            <a:pPr marL="223192" indent="-223192">
              <a:buAutoNum type="arabicPeriod"/>
            </a:pPr>
            <a:r>
              <a:rPr lang="en-US" sz="1000" baseline="0" dirty="0" smtClean="0">
                <a:latin typeface="Arial"/>
                <a:cs typeface="Arial"/>
              </a:rPr>
              <a:t>There is a table and imagery example below.</a:t>
            </a:r>
          </a:p>
        </p:txBody>
      </p:sp>
    </p:spTree>
    <p:extLst>
      <p:ext uri="{BB962C8B-B14F-4D97-AF65-F5344CB8AC3E}">
        <p14:creationId xmlns:p14="http://schemas.microsoft.com/office/powerpoint/2010/main" val="1774814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9" name="Picture 3" descr="C:\Users\Croberts1\Desktop\Terraced street-_A5_Sized&amp;treated_RGB.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281" y="-17392"/>
            <a:ext cx="10873208" cy="758024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a:xfrm>
            <a:off x="-1" y="1239654"/>
            <a:ext cx="10688639" cy="2440781"/>
          </a:xfrm>
          <a:prstGeom prst="rect">
            <a:avLst/>
          </a:prstGeom>
          <a:solidFill>
            <a:schemeClr val="bg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99522" tIns="49760" rIns="99522" bIns="49760" spcCol="0" rtlCol="0" anchor="ctr"/>
          <a:lstStyle/>
          <a:p>
            <a:pPr algn="ctr"/>
            <a:endParaRPr lang="en-US" dirty="0">
              <a:ln>
                <a:solidFill>
                  <a:schemeClr val="tx1"/>
                </a:solidFill>
              </a:ln>
            </a:endParaRPr>
          </a:p>
        </p:txBody>
      </p:sp>
      <p:cxnSp>
        <p:nvCxnSpPr>
          <p:cNvPr id="7" name="Straight Connector 6"/>
          <p:cNvCxnSpPr/>
          <p:nvPr userDrawn="1"/>
        </p:nvCxnSpPr>
        <p:spPr>
          <a:xfrm>
            <a:off x="645388" y="1393257"/>
            <a:ext cx="9371346" cy="0"/>
          </a:xfrm>
          <a:prstGeom prst="line">
            <a:avLst/>
          </a:prstGeom>
          <a:ln w="6350">
            <a:solidFill>
              <a:srgbClr val="1D428F"/>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645388" y="3505342"/>
            <a:ext cx="9371346" cy="0"/>
          </a:xfrm>
          <a:prstGeom prst="line">
            <a:avLst/>
          </a:prstGeom>
          <a:ln w="6350">
            <a:solidFill>
              <a:srgbClr val="1D428F"/>
            </a:solidFill>
          </a:ln>
          <a:effectLst/>
        </p:spPr>
        <p:style>
          <a:lnRef idx="2">
            <a:schemeClr val="accent1"/>
          </a:lnRef>
          <a:fillRef idx="0">
            <a:schemeClr val="accent1"/>
          </a:fillRef>
          <a:effectRef idx="1">
            <a:schemeClr val="accent1"/>
          </a:effectRef>
          <a:fontRef idx="minor">
            <a:schemeClr val="tx1"/>
          </a:fontRef>
        </p:style>
      </p:cxnSp>
      <p:pic>
        <p:nvPicPr>
          <p:cNvPr id="5" name="Picture 4" descr="COMMUNITY Portrait white.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50235" y="5725641"/>
            <a:ext cx="1802196" cy="1376117"/>
          </a:xfrm>
          <a:prstGeom prst="rect">
            <a:avLst/>
          </a:prstGeom>
        </p:spPr>
      </p:pic>
    </p:spTree>
    <p:extLst>
      <p:ext uri="{BB962C8B-B14F-4D97-AF65-F5344CB8AC3E}">
        <p14:creationId xmlns:p14="http://schemas.microsoft.com/office/powerpoint/2010/main" val="22457189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6" name="Rectangle 5"/>
          <p:cNvSpPr/>
          <p:nvPr userDrawn="1"/>
        </p:nvSpPr>
        <p:spPr>
          <a:xfrm>
            <a:off x="-7776" y="-12342"/>
            <a:ext cx="10696414" cy="7575192"/>
          </a:xfrm>
          <a:prstGeom prst="rect">
            <a:avLst/>
          </a:prstGeom>
          <a:solidFill>
            <a:srgbClr val="1D428F"/>
          </a:solidFill>
          <a:ln>
            <a:noFill/>
          </a:ln>
        </p:spPr>
        <p:style>
          <a:lnRef idx="2">
            <a:schemeClr val="accent1">
              <a:shade val="50000"/>
            </a:schemeClr>
          </a:lnRef>
          <a:fillRef idx="1">
            <a:schemeClr val="accent1"/>
          </a:fillRef>
          <a:effectRef idx="0">
            <a:schemeClr val="accent1"/>
          </a:effectRef>
          <a:fontRef idx="minor">
            <a:schemeClr val="lt1"/>
          </a:fontRef>
        </p:style>
        <p:txBody>
          <a:bodyPr lIns="89270" tIns="44636" rIns="89270" bIns="44636" rtlCol="0" anchor="ctr"/>
          <a:lstStyle/>
          <a:p>
            <a:pPr algn="ctr"/>
            <a:endParaRPr lang="en-GB" dirty="0">
              <a:solidFill>
                <a:srgbClr val="1D428F"/>
              </a:solidFill>
            </a:endParaRPr>
          </a:p>
        </p:txBody>
      </p:sp>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b="1636"/>
          <a:stretch/>
        </p:blipFill>
        <p:spPr>
          <a:xfrm>
            <a:off x="264611" y="236955"/>
            <a:ext cx="10229967" cy="7113493"/>
          </a:xfrm>
          <a:prstGeom prst="roundRect">
            <a:avLst>
              <a:gd name="adj" fmla="val 1902"/>
            </a:avLst>
          </a:prstGeom>
        </p:spPr>
      </p:pic>
      <p:sp>
        <p:nvSpPr>
          <p:cNvPr id="13" name="Rounded Rectangle 12"/>
          <p:cNvSpPr/>
          <p:nvPr userDrawn="1"/>
        </p:nvSpPr>
        <p:spPr>
          <a:xfrm>
            <a:off x="105330" y="1163061"/>
            <a:ext cx="3386471" cy="5347616"/>
          </a:xfrm>
          <a:prstGeom prst="roundRect">
            <a:avLst>
              <a:gd name="adj" fmla="val 2654"/>
            </a:avLst>
          </a:prstGeom>
          <a:solidFill>
            <a:srgbClr val="1D428F"/>
          </a:solidFill>
          <a:ln>
            <a:noFill/>
          </a:ln>
        </p:spPr>
        <p:style>
          <a:lnRef idx="2">
            <a:schemeClr val="accent1">
              <a:shade val="50000"/>
            </a:schemeClr>
          </a:lnRef>
          <a:fillRef idx="1">
            <a:schemeClr val="accent1"/>
          </a:fillRef>
          <a:effectRef idx="0">
            <a:schemeClr val="accent1"/>
          </a:effectRef>
          <a:fontRef idx="minor">
            <a:schemeClr val="lt1"/>
          </a:fontRef>
        </p:style>
        <p:txBody>
          <a:bodyPr lIns="89277" tIns="44639" rIns="89277" bIns="44639" rtlCol="0" anchor="ctr"/>
          <a:lstStyle/>
          <a:p>
            <a:pPr algn="ctr"/>
            <a:endParaRPr lang="en-GB" dirty="0"/>
          </a:p>
        </p:txBody>
      </p:sp>
      <p:sp>
        <p:nvSpPr>
          <p:cNvPr id="14" name="TextBox 13"/>
          <p:cNvSpPr txBox="1"/>
          <p:nvPr userDrawn="1"/>
        </p:nvSpPr>
        <p:spPr>
          <a:xfrm>
            <a:off x="391646" y="1369052"/>
            <a:ext cx="2959053" cy="464665"/>
          </a:xfrm>
          <a:prstGeom prst="rect">
            <a:avLst/>
          </a:prstGeom>
          <a:noFill/>
        </p:spPr>
        <p:txBody>
          <a:bodyPr wrap="square" lIns="89277" tIns="44639" rIns="89277" bIns="44639" rtlCol="0">
            <a:spAutoFit/>
          </a:bodyPr>
          <a:lstStyle/>
          <a:p>
            <a:r>
              <a:rPr lang="en-GB" sz="2400" b="1" dirty="0" smtClean="0">
                <a:solidFill>
                  <a:schemeClr val="bg1"/>
                </a:solidFill>
                <a:latin typeface="Arial" panose="020B0604020202020204" pitchFamily="34" charset="0"/>
                <a:cs typeface="Arial" panose="020B0604020202020204" pitchFamily="34" charset="0"/>
              </a:rPr>
              <a:t>Text</a:t>
            </a:r>
            <a:r>
              <a:rPr lang="en-GB" sz="2400" b="1" baseline="0" dirty="0" smtClean="0">
                <a:solidFill>
                  <a:schemeClr val="bg1"/>
                </a:solidFill>
                <a:latin typeface="Arial" panose="020B0604020202020204" pitchFamily="34" charset="0"/>
                <a:cs typeface="Arial" panose="020B0604020202020204" pitchFamily="34" charset="0"/>
              </a:rPr>
              <a:t> to go here</a:t>
            </a:r>
            <a:endParaRPr lang="en-GB"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4422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76"/>
            <a:ext cx="10688638" cy="7553134"/>
          </a:xfrm>
          <a:prstGeom prst="rect">
            <a:avLst/>
          </a:prstGeom>
        </p:spPr>
      </p:pic>
      <p:sp>
        <p:nvSpPr>
          <p:cNvPr id="6" name="Rectangle 5"/>
          <p:cNvSpPr/>
          <p:nvPr userDrawn="1"/>
        </p:nvSpPr>
        <p:spPr>
          <a:xfrm>
            <a:off x="-1" y="1239654"/>
            <a:ext cx="10688639" cy="2440781"/>
          </a:xfrm>
          <a:prstGeom prst="rect">
            <a:avLst/>
          </a:prstGeom>
          <a:solidFill>
            <a:schemeClr val="bg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99522" tIns="49760" rIns="99522" bIns="49760" spcCol="0" rtlCol="0" anchor="ctr"/>
          <a:lstStyle/>
          <a:p>
            <a:pPr algn="ctr"/>
            <a:endParaRPr lang="en-US">
              <a:ln>
                <a:solidFill>
                  <a:schemeClr val="tx1"/>
                </a:solidFill>
              </a:ln>
            </a:endParaRPr>
          </a:p>
        </p:txBody>
      </p:sp>
      <p:cxnSp>
        <p:nvCxnSpPr>
          <p:cNvPr id="7" name="Straight Connector 6"/>
          <p:cNvCxnSpPr/>
          <p:nvPr userDrawn="1"/>
        </p:nvCxnSpPr>
        <p:spPr>
          <a:xfrm>
            <a:off x="645388" y="1393257"/>
            <a:ext cx="9371346" cy="0"/>
          </a:xfrm>
          <a:prstGeom prst="line">
            <a:avLst/>
          </a:prstGeom>
          <a:ln w="6350">
            <a:solidFill>
              <a:srgbClr val="1D428F"/>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645388" y="3505342"/>
            <a:ext cx="9371346" cy="0"/>
          </a:xfrm>
          <a:prstGeom prst="line">
            <a:avLst/>
          </a:prstGeom>
          <a:ln w="6350">
            <a:solidFill>
              <a:srgbClr val="1D428F"/>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userDrawn="1"/>
        </p:nvPicPr>
        <p:blipFill>
          <a:blip r:embed="rId3"/>
          <a:stretch>
            <a:fillRect/>
          </a:stretch>
        </p:blipFill>
        <p:spPr>
          <a:xfrm>
            <a:off x="4498743" y="5709828"/>
            <a:ext cx="1711668" cy="1278361"/>
          </a:xfrm>
          <a:prstGeom prst="rect">
            <a:avLst/>
          </a:prstGeom>
        </p:spPr>
      </p:pic>
    </p:spTree>
    <p:extLst>
      <p:ext uri="{BB962C8B-B14F-4D97-AF65-F5344CB8AC3E}">
        <p14:creationId xmlns:p14="http://schemas.microsoft.com/office/powerpoint/2010/main" val="1338332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Rectangle 5"/>
          <p:cNvSpPr/>
          <p:nvPr userDrawn="1"/>
        </p:nvSpPr>
        <p:spPr>
          <a:xfrm>
            <a:off x="-7776" y="-12342"/>
            <a:ext cx="10696414" cy="7575192"/>
          </a:xfrm>
          <a:prstGeom prst="rect">
            <a:avLst/>
          </a:prstGeom>
          <a:solidFill>
            <a:srgbClr val="56B1B2"/>
          </a:solidFill>
          <a:ln>
            <a:noFill/>
          </a:ln>
        </p:spPr>
        <p:style>
          <a:lnRef idx="2">
            <a:schemeClr val="accent1">
              <a:shade val="50000"/>
            </a:schemeClr>
          </a:lnRef>
          <a:fillRef idx="1">
            <a:schemeClr val="accent1"/>
          </a:fillRef>
          <a:effectRef idx="0">
            <a:schemeClr val="accent1"/>
          </a:effectRef>
          <a:fontRef idx="minor">
            <a:schemeClr val="lt1"/>
          </a:fontRef>
        </p:style>
        <p:txBody>
          <a:bodyPr lIns="89270" tIns="44636" rIns="89270" bIns="44636" rtlCol="0" anchor="ctr"/>
          <a:lstStyle/>
          <a:p>
            <a:pPr algn="ctr"/>
            <a:endParaRPr lang="en-GB" dirty="0"/>
          </a:p>
        </p:txBody>
      </p:sp>
      <p:sp>
        <p:nvSpPr>
          <p:cNvPr id="5" name="Rounded Rectangle 4"/>
          <p:cNvSpPr/>
          <p:nvPr userDrawn="1"/>
        </p:nvSpPr>
        <p:spPr>
          <a:xfrm>
            <a:off x="203855" y="217952"/>
            <a:ext cx="10265377" cy="7102262"/>
          </a:xfrm>
          <a:prstGeom prst="roundRect">
            <a:avLst>
              <a:gd name="adj" fmla="val 21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9270" tIns="44636" rIns="89270" bIns="44636" rtlCol="0" anchor="ctr"/>
          <a:lstStyle/>
          <a:p>
            <a:pPr algn="ctr"/>
            <a:endParaRPr lang="en-GB" dirty="0">
              <a:solidFill>
                <a:schemeClr val="bg1"/>
              </a:solidFill>
            </a:endParaRPr>
          </a:p>
        </p:txBody>
      </p:sp>
    </p:spTree>
    <p:extLst>
      <p:ext uri="{BB962C8B-B14F-4D97-AF65-F5344CB8AC3E}">
        <p14:creationId xmlns:p14="http://schemas.microsoft.com/office/powerpoint/2010/main" val="2972421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ounded Rectangle 2"/>
          <p:cNvSpPr/>
          <p:nvPr userDrawn="1"/>
        </p:nvSpPr>
        <p:spPr>
          <a:xfrm>
            <a:off x="203855" y="217952"/>
            <a:ext cx="10265377" cy="7102262"/>
          </a:xfrm>
          <a:prstGeom prst="roundRect">
            <a:avLst>
              <a:gd name="adj" fmla="val 2102"/>
            </a:avLst>
          </a:prstGeom>
          <a:solidFill>
            <a:srgbClr val="6D92A7"/>
          </a:solidFill>
          <a:ln>
            <a:noFill/>
          </a:ln>
        </p:spPr>
        <p:style>
          <a:lnRef idx="2">
            <a:schemeClr val="accent1">
              <a:shade val="50000"/>
            </a:schemeClr>
          </a:lnRef>
          <a:fillRef idx="1">
            <a:schemeClr val="accent1"/>
          </a:fillRef>
          <a:effectRef idx="0">
            <a:schemeClr val="accent1"/>
          </a:effectRef>
          <a:fontRef idx="minor">
            <a:schemeClr val="lt1"/>
          </a:fontRef>
        </p:style>
        <p:txBody>
          <a:bodyPr lIns="89270" tIns="44636" rIns="89270" bIns="44636" rtlCol="0" anchor="ctr"/>
          <a:lstStyle/>
          <a:p>
            <a:pPr algn="ctr"/>
            <a:endParaRPr lang="en-GB" dirty="0">
              <a:solidFill>
                <a:schemeClr val="bg1"/>
              </a:solidFill>
            </a:endParaRPr>
          </a:p>
        </p:txBody>
      </p:sp>
      <p:cxnSp>
        <p:nvCxnSpPr>
          <p:cNvPr id="4" name="Straight Connector 3"/>
          <p:cNvCxnSpPr/>
          <p:nvPr userDrawn="1"/>
        </p:nvCxnSpPr>
        <p:spPr>
          <a:xfrm>
            <a:off x="599197" y="582599"/>
            <a:ext cx="94548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599197" y="6951813"/>
            <a:ext cx="94548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4"/>
          </p:nvPr>
        </p:nvSpPr>
        <p:spPr>
          <a:xfrm>
            <a:off x="7660191" y="6930563"/>
            <a:ext cx="2494016" cy="402652"/>
          </a:xfrm>
          <a:prstGeom prst="rect">
            <a:avLst/>
          </a:prstGeom>
        </p:spPr>
        <p:txBody>
          <a:bodyPr vert="horz" lIns="104276" tIns="52138" rIns="104276" bIns="52138" rtlCol="0" anchor="ctr"/>
          <a:lstStyle>
            <a:lvl1pPr algn="r">
              <a:defRPr sz="1200">
                <a:solidFill>
                  <a:schemeClr val="bg1"/>
                </a:solidFill>
                <a:latin typeface="Arial"/>
                <a:cs typeface="Arial"/>
              </a:defRPr>
            </a:lvl1pPr>
          </a:lstStyle>
          <a:p>
            <a:fld id="{18000983-D419-EB4F-9587-2510AF1B9B61}" type="slidenum">
              <a:rPr lang="en-US" smtClean="0"/>
              <a:pPr/>
              <a:t>‹#›</a:t>
            </a:fld>
            <a:endParaRPr lang="en-US" dirty="0"/>
          </a:p>
        </p:txBody>
      </p:sp>
    </p:spTree>
    <p:extLst>
      <p:ext uri="{BB962C8B-B14F-4D97-AF65-F5344CB8AC3E}">
        <p14:creationId xmlns:p14="http://schemas.microsoft.com/office/powerpoint/2010/main" val="2868527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Rectangle 5"/>
          <p:cNvSpPr/>
          <p:nvPr userDrawn="1"/>
        </p:nvSpPr>
        <p:spPr>
          <a:xfrm>
            <a:off x="-7776" y="-12342"/>
            <a:ext cx="10696414" cy="7575192"/>
          </a:xfrm>
          <a:prstGeom prst="rect">
            <a:avLst/>
          </a:prstGeom>
          <a:solidFill>
            <a:srgbClr val="6D92A7"/>
          </a:solidFill>
          <a:ln>
            <a:noFill/>
          </a:ln>
        </p:spPr>
        <p:style>
          <a:lnRef idx="2">
            <a:schemeClr val="accent1">
              <a:shade val="50000"/>
            </a:schemeClr>
          </a:lnRef>
          <a:fillRef idx="1">
            <a:schemeClr val="accent1"/>
          </a:fillRef>
          <a:effectRef idx="0">
            <a:schemeClr val="accent1"/>
          </a:effectRef>
          <a:fontRef idx="minor">
            <a:schemeClr val="lt1"/>
          </a:fontRef>
        </p:style>
        <p:txBody>
          <a:bodyPr lIns="89270" tIns="44636" rIns="89270" bIns="44636" rtlCol="0" anchor="ctr"/>
          <a:lstStyle/>
          <a:p>
            <a:pPr algn="ctr"/>
            <a:endParaRPr lang="en-GB" dirty="0"/>
          </a:p>
        </p:txBody>
      </p:sp>
      <p:sp>
        <p:nvSpPr>
          <p:cNvPr id="5" name="Rounded Rectangle 4"/>
          <p:cNvSpPr/>
          <p:nvPr userDrawn="1"/>
        </p:nvSpPr>
        <p:spPr>
          <a:xfrm>
            <a:off x="203855" y="217952"/>
            <a:ext cx="10265377" cy="7102262"/>
          </a:xfrm>
          <a:prstGeom prst="roundRect">
            <a:avLst>
              <a:gd name="adj" fmla="val 21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9270" tIns="44636" rIns="89270" bIns="44636" rtlCol="0" anchor="ctr"/>
          <a:lstStyle/>
          <a:p>
            <a:pPr algn="ctr"/>
            <a:endParaRPr lang="en-GB" dirty="0">
              <a:solidFill>
                <a:schemeClr val="bg1"/>
              </a:solidFill>
            </a:endParaRPr>
          </a:p>
        </p:txBody>
      </p:sp>
      <p:sp>
        <p:nvSpPr>
          <p:cNvPr id="7" name="Slide Number Placeholder 5"/>
          <p:cNvSpPr>
            <a:spLocks noGrp="1"/>
          </p:cNvSpPr>
          <p:nvPr>
            <p:ph type="sldNum" sz="quarter" idx="4"/>
          </p:nvPr>
        </p:nvSpPr>
        <p:spPr>
          <a:xfrm>
            <a:off x="7660191" y="6930563"/>
            <a:ext cx="2494016" cy="402652"/>
          </a:xfrm>
          <a:prstGeom prst="rect">
            <a:avLst/>
          </a:prstGeom>
        </p:spPr>
        <p:txBody>
          <a:bodyPr vert="horz" lIns="104276" tIns="52138" rIns="104276" bIns="52138" rtlCol="0" anchor="ctr"/>
          <a:lstStyle>
            <a:lvl1pPr algn="r">
              <a:defRPr sz="1200">
                <a:solidFill>
                  <a:schemeClr val="tx1">
                    <a:lumMod val="65000"/>
                    <a:lumOff val="35000"/>
                  </a:schemeClr>
                </a:solidFill>
                <a:latin typeface="Arial"/>
                <a:cs typeface="Arial"/>
              </a:defRPr>
            </a:lvl1pPr>
          </a:lstStyle>
          <a:p>
            <a:fld id="{18000983-D419-EB4F-9587-2510AF1B9B61}" type="slidenum">
              <a:rPr lang="en-US" smtClean="0"/>
              <a:pPr/>
              <a:t>‹#›</a:t>
            </a:fld>
            <a:endParaRPr lang="en-US" dirty="0"/>
          </a:p>
        </p:txBody>
      </p:sp>
    </p:spTree>
    <p:extLst>
      <p:ext uri="{BB962C8B-B14F-4D97-AF65-F5344CB8AC3E}">
        <p14:creationId xmlns:p14="http://schemas.microsoft.com/office/powerpoint/2010/main" val="3280985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ounded Rectangle 2"/>
          <p:cNvSpPr/>
          <p:nvPr userDrawn="1"/>
        </p:nvSpPr>
        <p:spPr>
          <a:xfrm>
            <a:off x="203855" y="217952"/>
            <a:ext cx="10265377" cy="7102262"/>
          </a:xfrm>
          <a:prstGeom prst="roundRect">
            <a:avLst>
              <a:gd name="adj" fmla="val 2102"/>
            </a:avLst>
          </a:prstGeom>
          <a:solidFill>
            <a:srgbClr val="865E8B"/>
          </a:solidFill>
          <a:ln>
            <a:noFill/>
          </a:ln>
        </p:spPr>
        <p:style>
          <a:lnRef idx="2">
            <a:schemeClr val="accent1">
              <a:shade val="50000"/>
            </a:schemeClr>
          </a:lnRef>
          <a:fillRef idx="1">
            <a:schemeClr val="accent1"/>
          </a:fillRef>
          <a:effectRef idx="0">
            <a:schemeClr val="accent1"/>
          </a:effectRef>
          <a:fontRef idx="minor">
            <a:schemeClr val="lt1"/>
          </a:fontRef>
        </p:style>
        <p:txBody>
          <a:bodyPr lIns="89270" tIns="44636" rIns="89270" bIns="44636" rtlCol="0" anchor="ctr"/>
          <a:lstStyle/>
          <a:p>
            <a:pPr algn="ctr"/>
            <a:endParaRPr lang="en-GB" dirty="0">
              <a:solidFill>
                <a:schemeClr val="bg1"/>
              </a:solidFill>
            </a:endParaRPr>
          </a:p>
        </p:txBody>
      </p:sp>
      <p:cxnSp>
        <p:nvCxnSpPr>
          <p:cNvPr id="4" name="Straight Connector 3"/>
          <p:cNvCxnSpPr/>
          <p:nvPr userDrawn="1"/>
        </p:nvCxnSpPr>
        <p:spPr>
          <a:xfrm>
            <a:off x="599197" y="582599"/>
            <a:ext cx="94548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599197" y="6951813"/>
            <a:ext cx="94548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4"/>
          </p:nvPr>
        </p:nvSpPr>
        <p:spPr>
          <a:xfrm>
            <a:off x="7660191" y="6930563"/>
            <a:ext cx="2494016" cy="402652"/>
          </a:xfrm>
          <a:prstGeom prst="rect">
            <a:avLst/>
          </a:prstGeom>
        </p:spPr>
        <p:txBody>
          <a:bodyPr vert="horz" lIns="104276" tIns="52138" rIns="104276" bIns="52138" rtlCol="0" anchor="ctr"/>
          <a:lstStyle>
            <a:lvl1pPr algn="r">
              <a:defRPr sz="1200">
                <a:solidFill>
                  <a:schemeClr val="bg1"/>
                </a:solidFill>
                <a:latin typeface="Arial"/>
                <a:cs typeface="Arial"/>
              </a:defRPr>
            </a:lvl1pPr>
          </a:lstStyle>
          <a:p>
            <a:fld id="{18000983-D419-EB4F-9587-2510AF1B9B61}" type="slidenum">
              <a:rPr lang="en-US" smtClean="0"/>
              <a:pPr/>
              <a:t>‹#›</a:t>
            </a:fld>
            <a:endParaRPr lang="en-US" dirty="0"/>
          </a:p>
        </p:txBody>
      </p:sp>
    </p:spTree>
    <p:extLst>
      <p:ext uri="{BB962C8B-B14F-4D97-AF65-F5344CB8AC3E}">
        <p14:creationId xmlns:p14="http://schemas.microsoft.com/office/powerpoint/2010/main" val="2701766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Rectangle 5"/>
          <p:cNvSpPr/>
          <p:nvPr userDrawn="1"/>
        </p:nvSpPr>
        <p:spPr>
          <a:xfrm>
            <a:off x="-7776" y="-12342"/>
            <a:ext cx="10696414" cy="7575192"/>
          </a:xfrm>
          <a:prstGeom prst="rect">
            <a:avLst/>
          </a:prstGeom>
          <a:solidFill>
            <a:srgbClr val="865E8B"/>
          </a:solidFill>
          <a:ln>
            <a:noFill/>
          </a:ln>
        </p:spPr>
        <p:style>
          <a:lnRef idx="2">
            <a:schemeClr val="accent1">
              <a:shade val="50000"/>
            </a:schemeClr>
          </a:lnRef>
          <a:fillRef idx="1">
            <a:schemeClr val="accent1"/>
          </a:fillRef>
          <a:effectRef idx="0">
            <a:schemeClr val="accent1"/>
          </a:effectRef>
          <a:fontRef idx="minor">
            <a:schemeClr val="lt1"/>
          </a:fontRef>
        </p:style>
        <p:txBody>
          <a:bodyPr lIns="89270" tIns="44636" rIns="89270" bIns="44636" rtlCol="0" anchor="ctr"/>
          <a:lstStyle/>
          <a:p>
            <a:pPr algn="ctr"/>
            <a:endParaRPr lang="en-GB" dirty="0"/>
          </a:p>
        </p:txBody>
      </p:sp>
      <p:sp>
        <p:nvSpPr>
          <p:cNvPr id="5" name="Rounded Rectangle 4"/>
          <p:cNvSpPr/>
          <p:nvPr userDrawn="1"/>
        </p:nvSpPr>
        <p:spPr>
          <a:xfrm>
            <a:off x="203855" y="217952"/>
            <a:ext cx="10265377" cy="7102262"/>
          </a:xfrm>
          <a:prstGeom prst="roundRect">
            <a:avLst>
              <a:gd name="adj" fmla="val 21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9270" tIns="44636" rIns="89270" bIns="44636" rtlCol="0" anchor="ctr"/>
          <a:lstStyle/>
          <a:p>
            <a:pPr algn="ctr"/>
            <a:endParaRPr lang="en-GB" dirty="0">
              <a:solidFill>
                <a:schemeClr val="bg1"/>
              </a:solidFill>
            </a:endParaRPr>
          </a:p>
        </p:txBody>
      </p:sp>
    </p:spTree>
    <p:extLst>
      <p:ext uri="{BB962C8B-B14F-4D97-AF65-F5344CB8AC3E}">
        <p14:creationId xmlns:p14="http://schemas.microsoft.com/office/powerpoint/2010/main" val="3280985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Rounded Rectangle 2"/>
          <p:cNvSpPr/>
          <p:nvPr userDrawn="1"/>
        </p:nvSpPr>
        <p:spPr>
          <a:xfrm>
            <a:off x="203855" y="217952"/>
            <a:ext cx="10265377" cy="7102262"/>
          </a:xfrm>
          <a:prstGeom prst="roundRect">
            <a:avLst>
              <a:gd name="adj" fmla="val 2102"/>
            </a:avLst>
          </a:prstGeom>
          <a:solidFill>
            <a:srgbClr val="5F6163"/>
          </a:solidFill>
          <a:ln>
            <a:noFill/>
          </a:ln>
        </p:spPr>
        <p:style>
          <a:lnRef idx="2">
            <a:schemeClr val="accent1">
              <a:shade val="50000"/>
            </a:schemeClr>
          </a:lnRef>
          <a:fillRef idx="1">
            <a:schemeClr val="accent1"/>
          </a:fillRef>
          <a:effectRef idx="0">
            <a:schemeClr val="accent1"/>
          </a:effectRef>
          <a:fontRef idx="minor">
            <a:schemeClr val="lt1"/>
          </a:fontRef>
        </p:style>
        <p:txBody>
          <a:bodyPr lIns="89270" tIns="44636" rIns="89270" bIns="44636" rtlCol="0" anchor="ctr"/>
          <a:lstStyle/>
          <a:p>
            <a:pPr algn="ctr"/>
            <a:endParaRPr lang="en-GB" dirty="0">
              <a:solidFill>
                <a:schemeClr val="bg1"/>
              </a:solidFill>
            </a:endParaRPr>
          </a:p>
        </p:txBody>
      </p:sp>
      <p:cxnSp>
        <p:nvCxnSpPr>
          <p:cNvPr id="4" name="Straight Connector 3"/>
          <p:cNvCxnSpPr/>
          <p:nvPr userDrawn="1"/>
        </p:nvCxnSpPr>
        <p:spPr>
          <a:xfrm>
            <a:off x="599197" y="582599"/>
            <a:ext cx="94548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599197" y="6951813"/>
            <a:ext cx="94548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4"/>
          </p:nvPr>
        </p:nvSpPr>
        <p:spPr>
          <a:xfrm>
            <a:off x="7660191" y="6930563"/>
            <a:ext cx="2494016" cy="402652"/>
          </a:xfrm>
          <a:prstGeom prst="rect">
            <a:avLst/>
          </a:prstGeom>
        </p:spPr>
        <p:txBody>
          <a:bodyPr vert="horz" lIns="104276" tIns="52138" rIns="104276" bIns="52138" rtlCol="0" anchor="ctr"/>
          <a:lstStyle>
            <a:lvl1pPr algn="r">
              <a:defRPr sz="1200">
                <a:solidFill>
                  <a:schemeClr val="bg1"/>
                </a:solidFill>
                <a:latin typeface="Arial"/>
                <a:cs typeface="Arial"/>
              </a:defRPr>
            </a:lvl1pPr>
          </a:lstStyle>
          <a:p>
            <a:fld id="{18000983-D419-EB4F-9587-2510AF1B9B61}" type="slidenum">
              <a:rPr lang="en-US" smtClean="0"/>
              <a:pPr/>
              <a:t>‹#›</a:t>
            </a:fld>
            <a:endParaRPr lang="en-US" dirty="0"/>
          </a:p>
        </p:txBody>
      </p:sp>
    </p:spTree>
    <p:extLst>
      <p:ext uri="{BB962C8B-B14F-4D97-AF65-F5344CB8AC3E}">
        <p14:creationId xmlns:p14="http://schemas.microsoft.com/office/powerpoint/2010/main" val="2701766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660191" y="7009643"/>
            <a:ext cx="2494016" cy="402652"/>
          </a:xfrm>
          <a:prstGeom prst="rect">
            <a:avLst/>
          </a:prstGeom>
        </p:spPr>
        <p:txBody>
          <a:bodyPr vert="horz" lIns="104276" tIns="52138" rIns="104276" bIns="52138" rtlCol="0" anchor="ctr"/>
          <a:lstStyle>
            <a:lvl1pPr algn="r">
              <a:defRPr sz="1200">
                <a:solidFill>
                  <a:schemeClr val="tx1">
                    <a:tint val="75000"/>
                  </a:schemeClr>
                </a:solidFill>
                <a:latin typeface="Arial"/>
                <a:cs typeface="Arial"/>
              </a:defRPr>
            </a:lvl1pPr>
          </a:lstStyle>
          <a:p>
            <a:fld id="{18000983-D419-EB4F-9587-2510AF1B9B61}" type="slidenum">
              <a:rPr lang="en-US" smtClean="0"/>
              <a:pPr/>
              <a:t>‹#›</a:t>
            </a:fld>
            <a:endParaRPr lang="en-US" dirty="0"/>
          </a:p>
        </p:txBody>
      </p:sp>
    </p:spTree>
    <p:extLst>
      <p:ext uri="{BB962C8B-B14F-4D97-AF65-F5344CB8AC3E}">
        <p14:creationId xmlns:p14="http://schemas.microsoft.com/office/powerpoint/2010/main" val="1903141382"/>
      </p:ext>
    </p:extLst>
  </p:cSld>
  <p:clrMap bg1="lt1" tx1="dk1" bg2="lt2" tx2="dk2" accent1="accent1" accent2="accent2" accent3="accent3" accent4="accent4" accent5="accent5" accent6="accent6" hlink="hlink" folHlink="folHlink"/>
  <p:sldLayoutIdLst>
    <p:sldLayoutId id="2147483687" r:id="rId1"/>
    <p:sldLayoutId id="2147483680" r:id="rId2"/>
    <p:sldLayoutId id="2147483690" r:id="rId3"/>
    <p:sldLayoutId id="2147483665" r:id="rId4"/>
    <p:sldLayoutId id="2147483658" r:id="rId5"/>
    <p:sldLayoutId id="2147483666" r:id="rId6"/>
    <p:sldLayoutId id="2147483659" r:id="rId7"/>
    <p:sldLayoutId id="2147483667" r:id="rId8"/>
    <p:sldLayoutId id="2147483660" r:id="rId9"/>
    <p:sldLayoutId id="2147483668" r:id="rId10"/>
    <p:sldLayoutId id="2147483661" r:id="rId11"/>
    <p:sldLayoutId id="2147483669" r:id="rId12"/>
    <p:sldLayoutId id="2147483662" r:id="rId13"/>
    <p:sldLayoutId id="2147483670" r:id="rId14"/>
    <p:sldLayoutId id="2147483663" r:id="rId15"/>
    <p:sldLayoutId id="2147483672" r:id="rId16"/>
    <p:sldLayoutId id="2147483664" r:id="rId17"/>
    <p:sldLayoutId id="2147483671" r:id="rId18"/>
    <p:sldLayoutId id="2147483688" r:id="rId19"/>
    <p:sldLayoutId id="2147483689" r:id="rId20"/>
  </p:sldLayoutIdLst>
  <p:hf hdr="0" ftr="0" dt="0"/>
  <p:txStyles>
    <p:titleStyle>
      <a:lvl1pPr algn="ctr" defTabSz="521378" rtl="0" eaLnBrk="1" latinLnBrk="0" hangingPunct="1">
        <a:spcBef>
          <a:spcPct val="0"/>
        </a:spcBef>
        <a:buNone/>
        <a:defRPr sz="5000" kern="1200">
          <a:solidFill>
            <a:schemeClr val="tx1"/>
          </a:solidFill>
          <a:latin typeface="+mj-lt"/>
          <a:ea typeface="+mj-ea"/>
          <a:cs typeface="+mj-cs"/>
        </a:defRPr>
      </a:lvl1pPr>
    </p:titleStyle>
    <p:bodyStyle>
      <a:lvl1pPr marL="391034" indent="-391034" algn="l" defTabSz="521378" rtl="0" eaLnBrk="1" latinLnBrk="0" hangingPunct="1">
        <a:spcBef>
          <a:spcPct val="20000"/>
        </a:spcBef>
        <a:buFont typeface="Arial"/>
        <a:buChar char="•"/>
        <a:defRPr sz="3600" kern="1200">
          <a:solidFill>
            <a:schemeClr val="tx1"/>
          </a:solidFill>
          <a:latin typeface="+mn-lt"/>
          <a:ea typeface="+mn-ea"/>
          <a:cs typeface="+mn-cs"/>
        </a:defRPr>
      </a:lvl1pPr>
      <a:lvl2pPr marL="847240" indent="-325861" algn="l" defTabSz="521378" rtl="0" eaLnBrk="1" latinLnBrk="0" hangingPunct="1">
        <a:spcBef>
          <a:spcPct val="20000"/>
        </a:spcBef>
        <a:buFont typeface="Arial"/>
        <a:buChar char="–"/>
        <a:defRPr sz="3300" kern="1200">
          <a:solidFill>
            <a:schemeClr val="tx1"/>
          </a:solidFill>
          <a:latin typeface="+mn-lt"/>
          <a:ea typeface="+mn-ea"/>
          <a:cs typeface="+mn-cs"/>
        </a:defRPr>
      </a:lvl2pPr>
      <a:lvl3pPr marL="1303446" indent="-260689" algn="l" defTabSz="521378" rtl="0" eaLnBrk="1" latinLnBrk="0" hangingPunct="1">
        <a:spcBef>
          <a:spcPct val="20000"/>
        </a:spcBef>
        <a:buFont typeface="Arial"/>
        <a:buChar char="•"/>
        <a:defRPr sz="2700" kern="1200">
          <a:solidFill>
            <a:schemeClr val="tx1"/>
          </a:solidFill>
          <a:latin typeface="+mn-lt"/>
          <a:ea typeface="+mn-ea"/>
          <a:cs typeface="+mn-cs"/>
        </a:defRPr>
      </a:lvl3pPr>
      <a:lvl4pPr marL="1824825" indent="-260689" algn="l" defTabSz="521378" rtl="0" eaLnBrk="1" latinLnBrk="0" hangingPunct="1">
        <a:spcBef>
          <a:spcPct val="20000"/>
        </a:spcBef>
        <a:buFont typeface="Arial"/>
        <a:buChar char="–"/>
        <a:defRPr sz="2300" kern="1200">
          <a:solidFill>
            <a:schemeClr val="tx1"/>
          </a:solidFill>
          <a:latin typeface="+mn-lt"/>
          <a:ea typeface="+mn-ea"/>
          <a:cs typeface="+mn-cs"/>
        </a:defRPr>
      </a:lvl4pPr>
      <a:lvl5pPr marL="2346202" indent="-260689" algn="l" defTabSz="521378" rtl="0" eaLnBrk="1" latinLnBrk="0" hangingPunct="1">
        <a:spcBef>
          <a:spcPct val="20000"/>
        </a:spcBef>
        <a:buFont typeface="Arial"/>
        <a:buChar char="»"/>
        <a:defRPr sz="2300" kern="1200">
          <a:solidFill>
            <a:schemeClr val="tx1"/>
          </a:solidFill>
          <a:latin typeface="+mn-lt"/>
          <a:ea typeface="+mn-ea"/>
          <a:cs typeface="+mn-cs"/>
        </a:defRPr>
      </a:lvl5pPr>
      <a:lvl6pPr marL="2867580" indent="-260689" algn="l" defTabSz="521378" rtl="0" eaLnBrk="1" latinLnBrk="0" hangingPunct="1">
        <a:spcBef>
          <a:spcPct val="20000"/>
        </a:spcBef>
        <a:buFont typeface="Arial"/>
        <a:buChar char="•"/>
        <a:defRPr sz="2300" kern="1200">
          <a:solidFill>
            <a:schemeClr val="tx1"/>
          </a:solidFill>
          <a:latin typeface="+mn-lt"/>
          <a:ea typeface="+mn-ea"/>
          <a:cs typeface="+mn-cs"/>
        </a:defRPr>
      </a:lvl6pPr>
      <a:lvl7pPr marL="3388958" indent="-260689" algn="l" defTabSz="521378" rtl="0" eaLnBrk="1" latinLnBrk="0" hangingPunct="1">
        <a:spcBef>
          <a:spcPct val="20000"/>
        </a:spcBef>
        <a:buFont typeface="Arial"/>
        <a:buChar char="•"/>
        <a:defRPr sz="2300" kern="1200">
          <a:solidFill>
            <a:schemeClr val="tx1"/>
          </a:solidFill>
          <a:latin typeface="+mn-lt"/>
          <a:ea typeface="+mn-ea"/>
          <a:cs typeface="+mn-cs"/>
        </a:defRPr>
      </a:lvl7pPr>
      <a:lvl8pPr marL="3910337" indent="-260689" algn="l" defTabSz="521378" rtl="0" eaLnBrk="1" latinLnBrk="0" hangingPunct="1">
        <a:spcBef>
          <a:spcPct val="20000"/>
        </a:spcBef>
        <a:buFont typeface="Arial"/>
        <a:buChar char="•"/>
        <a:defRPr sz="2300" kern="1200">
          <a:solidFill>
            <a:schemeClr val="tx1"/>
          </a:solidFill>
          <a:latin typeface="+mn-lt"/>
          <a:ea typeface="+mn-ea"/>
          <a:cs typeface="+mn-cs"/>
        </a:defRPr>
      </a:lvl8pPr>
      <a:lvl9pPr marL="4431716" indent="-260689" algn="l" defTabSz="521378" rtl="0" eaLnBrk="1" latinLnBrk="0" hangingPunct="1">
        <a:spcBef>
          <a:spcPct val="20000"/>
        </a:spcBef>
        <a:buFont typeface="Arial"/>
        <a:buChar char="•"/>
        <a:defRPr sz="2300" kern="1200">
          <a:solidFill>
            <a:schemeClr val="tx1"/>
          </a:solidFill>
          <a:latin typeface="+mn-lt"/>
          <a:ea typeface="+mn-ea"/>
          <a:cs typeface="+mn-cs"/>
        </a:defRPr>
      </a:lvl9pPr>
    </p:bodyStyle>
    <p:otherStyle>
      <a:defPPr>
        <a:defRPr lang="en-US"/>
      </a:defPPr>
      <a:lvl1pPr marL="0" algn="l" defTabSz="521378" rtl="0" eaLnBrk="1" latinLnBrk="0" hangingPunct="1">
        <a:defRPr sz="2100" kern="1200">
          <a:solidFill>
            <a:schemeClr val="tx1"/>
          </a:solidFill>
          <a:latin typeface="+mn-lt"/>
          <a:ea typeface="+mn-ea"/>
          <a:cs typeface="+mn-cs"/>
        </a:defRPr>
      </a:lvl1pPr>
      <a:lvl2pPr marL="521378" algn="l" defTabSz="521378" rtl="0" eaLnBrk="1" latinLnBrk="0" hangingPunct="1">
        <a:defRPr sz="2100" kern="1200">
          <a:solidFill>
            <a:schemeClr val="tx1"/>
          </a:solidFill>
          <a:latin typeface="+mn-lt"/>
          <a:ea typeface="+mn-ea"/>
          <a:cs typeface="+mn-cs"/>
        </a:defRPr>
      </a:lvl2pPr>
      <a:lvl3pPr marL="1042756" algn="l" defTabSz="521378" rtl="0" eaLnBrk="1" latinLnBrk="0" hangingPunct="1">
        <a:defRPr sz="2100" kern="1200">
          <a:solidFill>
            <a:schemeClr val="tx1"/>
          </a:solidFill>
          <a:latin typeface="+mn-lt"/>
          <a:ea typeface="+mn-ea"/>
          <a:cs typeface="+mn-cs"/>
        </a:defRPr>
      </a:lvl3pPr>
      <a:lvl4pPr marL="1564135" algn="l" defTabSz="521378" rtl="0" eaLnBrk="1" latinLnBrk="0" hangingPunct="1">
        <a:defRPr sz="2100" kern="1200">
          <a:solidFill>
            <a:schemeClr val="tx1"/>
          </a:solidFill>
          <a:latin typeface="+mn-lt"/>
          <a:ea typeface="+mn-ea"/>
          <a:cs typeface="+mn-cs"/>
        </a:defRPr>
      </a:lvl4pPr>
      <a:lvl5pPr marL="2085513" algn="l" defTabSz="521378" rtl="0" eaLnBrk="1" latinLnBrk="0" hangingPunct="1">
        <a:defRPr sz="2100" kern="1200">
          <a:solidFill>
            <a:schemeClr val="tx1"/>
          </a:solidFill>
          <a:latin typeface="+mn-lt"/>
          <a:ea typeface="+mn-ea"/>
          <a:cs typeface="+mn-cs"/>
        </a:defRPr>
      </a:lvl5pPr>
      <a:lvl6pPr marL="2606891" algn="l" defTabSz="521378" rtl="0" eaLnBrk="1" latinLnBrk="0" hangingPunct="1">
        <a:defRPr sz="2100" kern="1200">
          <a:solidFill>
            <a:schemeClr val="tx1"/>
          </a:solidFill>
          <a:latin typeface="+mn-lt"/>
          <a:ea typeface="+mn-ea"/>
          <a:cs typeface="+mn-cs"/>
        </a:defRPr>
      </a:lvl6pPr>
      <a:lvl7pPr marL="3128269" algn="l" defTabSz="521378" rtl="0" eaLnBrk="1" latinLnBrk="0" hangingPunct="1">
        <a:defRPr sz="2100" kern="1200">
          <a:solidFill>
            <a:schemeClr val="tx1"/>
          </a:solidFill>
          <a:latin typeface="+mn-lt"/>
          <a:ea typeface="+mn-ea"/>
          <a:cs typeface="+mn-cs"/>
        </a:defRPr>
      </a:lvl7pPr>
      <a:lvl8pPr marL="3649647" algn="l" defTabSz="521378" rtl="0" eaLnBrk="1" latinLnBrk="0" hangingPunct="1">
        <a:defRPr sz="2100" kern="1200">
          <a:solidFill>
            <a:schemeClr val="tx1"/>
          </a:solidFill>
          <a:latin typeface="+mn-lt"/>
          <a:ea typeface="+mn-ea"/>
          <a:cs typeface="+mn-cs"/>
        </a:defRPr>
      </a:lvl8pPr>
      <a:lvl9pPr marL="4171026" algn="l" defTabSz="521378"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19983" y="1909216"/>
            <a:ext cx="6048672" cy="1200329"/>
          </a:xfrm>
          <a:prstGeom prst="rect">
            <a:avLst/>
          </a:prstGeom>
          <a:noFill/>
        </p:spPr>
        <p:txBody>
          <a:bodyPr wrap="square" rtlCol="0">
            <a:spAutoFit/>
          </a:bodyPr>
          <a:lstStyle/>
          <a:p>
            <a:pPr algn="ctr"/>
            <a:r>
              <a:rPr lang="en-GB" sz="3600" b="1" dirty="0">
                <a:effectLst>
                  <a:outerShdw blurRad="38100" dist="38100" dir="2700000" algn="tl">
                    <a:srgbClr val="000000">
                      <a:alpha val="43137"/>
                    </a:srgbClr>
                  </a:outerShdw>
                </a:effectLst>
              </a:rPr>
              <a:t>P</a:t>
            </a:r>
            <a:r>
              <a:rPr lang="en-GB" sz="3600" b="1" dirty="0" smtClean="0">
                <a:effectLst>
                  <a:outerShdw blurRad="38100" dist="38100" dir="2700000" algn="tl">
                    <a:srgbClr val="000000">
                      <a:alpha val="43137"/>
                    </a:srgbClr>
                  </a:outerShdw>
                </a:effectLst>
              </a:rPr>
              <a:t>reventing Financial Abuse</a:t>
            </a:r>
          </a:p>
          <a:p>
            <a:pPr algn="ctr"/>
            <a:endParaRPr lang="en-GB" sz="3600" b="1" dirty="0">
              <a:effectLst>
                <a:outerShdw blurRad="38100" dist="38100" dir="2700000" algn="tl">
                  <a:srgbClr val="000000">
                    <a:alpha val="43137"/>
                  </a:srgbClr>
                </a:outerShdw>
              </a:effectLst>
            </a:endParaRPr>
          </a:p>
        </p:txBody>
      </p:sp>
      <p:sp>
        <p:nvSpPr>
          <p:cNvPr id="3" name="TextBox 2"/>
          <p:cNvSpPr txBox="1"/>
          <p:nvPr/>
        </p:nvSpPr>
        <p:spPr>
          <a:xfrm>
            <a:off x="7576567" y="6485010"/>
            <a:ext cx="2897637" cy="707886"/>
          </a:xfrm>
          <a:prstGeom prst="rect">
            <a:avLst/>
          </a:prstGeom>
          <a:noFill/>
        </p:spPr>
        <p:txBody>
          <a:bodyPr wrap="square" rtlCol="0">
            <a:spAutoFit/>
          </a:bodyPr>
          <a:lstStyle/>
          <a:p>
            <a:r>
              <a:rPr lang="en-GB" b="1" dirty="0" smtClean="0"/>
              <a:t>Rachel Gee</a:t>
            </a:r>
          </a:p>
          <a:p>
            <a:r>
              <a:rPr lang="en-GB" b="1" dirty="0" smtClean="0"/>
              <a:t>Financial Crime Manager</a:t>
            </a:r>
            <a:endParaRPr lang="en-GB" b="1" dirty="0"/>
          </a:p>
        </p:txBody>
      </p:sp>
    </p:spTree>
    <p:extLst>
      <p:ext uri="{BB962C8B-B14F-4D97-AF65-F5344CB8AC3E}">
        <p14:creationId xmlns:p14="http://schemas.microsoft.com/office/powerpoint/2010/main" val="2006544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1751" y="253033"/>
            <a:ext cx="6336703" cy="505648"/>
          </a:xfrm>
          <a:prstGeom prst="rect">
            <a:avLst/>
          </a:prstGeom>
          <a:noFill/>
        </p:spPr>
        <p:txBody>
          <a:bodyPr wrap="square" lIns="89277" tIns="44639" rIns="89277" bIns="44639" rtlCol="0">
            <a:spAutoFit/>
          </a:bodyPr>
          <a:lstStyle/>
          <a:p>
            <a:r>
              <a:rPr lang="en-GB" sz="2700" b="1" dirty="0" smtClean="0">
                <a:solidFill>
                  <a:srgbClr val="5F6163"/>
                </a:solidFill>
                <a:latin typeface="Arial" panose="020B0604020202020204" pitchFamily="34" charset="0"/>
                <a:cs typeface="Arial" panose="020B0604020202020204" pitchFamily="34" charset="0"/>
              </a:rPr>
              <a:t>4/ Exploitation of Vulnerable People</a:t>
            </a:r>
            <a:endParaRPr lang="en-GB" sz="2700" b="1" dirty="0">
              <a:solidFill>
                <a:srgbClr val="5F6163"/>
              </a:solidFill>
              <a:latin typeface="Arial" panose="020B0604020202020204" pitchFamily="34" charset="0"/>
              <a:cs typeface="Arial" panose="020B0604020202020204" pitchFamily="34" charset="0"/>
            </a:endParaRPr>
          </a:p>
        </p:txBody>
      </p:sp>
      <p:sp>
        <p:nvSpPr>
          <p:cNvPr id="10" name="TextBox 9"/>
          <p:cNvSpPr txBox="1"/>
          <p:nvPr/>
        </p:nvSpPr>
        <p:spPr>
          <a:xfrm>
            <a:off x="519783" y="901105"/>
            <a:ext cx="9361040" cy="4708981"/>
          </a:xfrm>
          <a:prstGeom prst="rect">
            <a:avLst/>
          </a:prstGeom>
          <a:noFill/>
        </p:spPr>
        <p:txBody>
          <a:bodyPr wrap="square" rtlCol="0">
            <a:spAutoFit/>
          </a:bodyPr>
          <a:lstStyle/>
          <a:p>
            <a:pPr marL="285750" indent="-285750">
              <a:buFont typeface="Arial" panose="020B0604020202020204" pitchFamily="34" charset="0"/>
              <a:buChar char="•"/>
              <a:defRPr/>
            </a:pPr>
            <a:r>
              <a:rPr lang="en-GB" altLang="en-US" dirty="0">
                <a:solidFill>
                  <a:srgbClr val="000066"/>
                </a:solidFill>
              </a:rPr>
              <a:t>Investment in worthless schemes</a:t>
            </a:r>
          </a:p>
          <a:p>
            <a:pPr marL="285750" indent="-285750">
              <a:buFont typeface="Arial" panose="020B0604020202020204" pitchFamily="34" charset="0"/>
              <a:buChar char="•"/>
              <a:defRPr/>
            </a:pPr>
            <a:endParaRPr lang="en-GB" altLang="en-US" dirty="0">
              <a:solidFill>
                <a:srgbClr val="000066"/>
              </a:solidFill>
            </a:endParaRPr>
          </a:p>
          <a:p>
            <a:pPr marL="285750" indent="-285750">
              <a:buFont typeface="Arial" panose="020B0604020202020204" pitchFamily="34" charset="0"/>
              <a:buChar char="•"/>
              <a:defRPr/>
            </a:pPr>
            <a:r>
              <a:rPr lang="en-GB" altLang="en-US" dirty="0">
                <a:solidFill>
                  <a:srgbClr val="000066"/>
                </a:solidFill>
              </a:rPr>
              <a:t>“Phishing” </a:t>
            </a:r>
            <a:r>
              <a:rPr lang="en-GB" altLang="en-US" dirty="0" smtClean="0">
                <a:solidFill>
                  <a:srgbClr val="000066"/>
                </a:solidFill>
              </a:rPr>
              <a:t>, “</a:t>
            </a:r>
            <a:r>
              <a:rPr lang="en-GB" altLang="en-US" dirty="0" err="1">
                <a:solidFill>
                  <a:srgbClr val="000066"/>
                </a:solidFill>
              </a:rPr>
              <a:t>V</a:t>
            </a:r>
            <a:r>
              <a:rPr lang="en-GB" altLang="en-US" dirty="0" err="1" smtClean="0">
                <a:solidFill>
                  <a:srgbClr val="000066"/>
                </a:solidFill>
              </a:rPr>
              <a:t>ishing</a:t>
            </a:r>
            <a:r>
              <a:rPr lang="en-GB" altLang="en-US" dirty="0" smtClean="0">
                <a:solidFill>
                  <a:srgbClr val="000066"/>
                </a:solidFill>
              </a:rPr>
              <a:t>” &amp; “</a:t>
            </a:r>
            <a:r>
              <a:rPr lang="en-GB" altLang="en-US" dirty="0" err="1">
                <a:solidFill>
                  <a:srgbClr val="000066"/>
                </a:solidFill>
              </a:rPr>
              <a:t>S</a:t>
            </a:r>
            <a:r>
              <a:rPr lang="en-GB" altLang="en-US" dirty="0" err="1" smtClean="0">
                <a:solidFill>
                  <a:srgbClr val="000066"/>
                </a:solidFill>
              </a:rPr>
              <a:t>mishing</a:t>
            </a:r>
            <a:r>
              <a:rPr lang="en-GB" altLang="en-US" dirty="0" smtClean="0">
                <a:solidFill>
                  <a:srgbClr val="000066"/>
                </a:solidFill>
              </a:rPr>
              <a:t>”</a:t>
            </a:r>
            <a:endParaRPr lang="en-GB" altLang="en-US" dirty="0">
              <a:solidFill>
                <a:srgbClr val="000066"/>
              </a:solidFill>
            </a:endParaRPr>
          </a:p>
          <a:p>
            <a:pPr marL="285750" indent="-285750">
              <a:buFont typeface="Arial" panose="020B0604020202020204" pitchFamily="34" charset="0"/>
              <a:buChar char="•"/>
              <a:defRPr/>
            </a:pPr>
            <a:endParaRPr lang="en-GB" altLang="en-US" dirty="0">
              <a:solidFill>
                <a:srgbClr val="000066"/>
              </a:solidFill>
            </a:endParaRPr>
          </a:p>
          <a:p>
            <a:pPr marL="285750" indent="-285750">
              <a:buFont typeface="Arial" panose="020B0604020202020204" pitchFamily="34" charset="0"/>
              <a:buChar char="•"/>
              <a:defRPr/>
            </a:pPr>
            <a:r>
              <a:rPr lang="en-GB" altLang="en-US" dirty="0" smtClean="0">
                <a:solidFill>
                  <a:srgbClr val="000066"/>
                </a:solidFill>
              </a:rPr>
              <a:t>Dating and Romance Scams</a:t>
            </a:r>
            <a:endParaRPr lang="en-GB" altLang="en-US" dirty="0">
              <a:solidFill>
                <a:srgbClr val="000066"/>
              </a:solidFill>
            </a:endParaRPr>
          </a:p>
          <a:p>
            <a:pPr marL="285750" indent="-285750">
              <a:buFont typeface="Arial" panose="020B0604020202020204" pitchFamily="34" charset="0"/>
              <a:buChar char="•"/>
              <a:defRPr/>
            </a:pPr>
            <a:endParaRPr lang="en-GB" altLang="en-US" dirty="0">
              <a:solidFill>
                <a:srgbClr val="000066"/>
              </a:solidFill>
            </a:endParaRPr>
          </a:p>
          <a:p>
            <a:pPr marL="285750" indent="-285750">
              <a:buFont typeface="Arial" panose="020B0604020202020204" pitchFamily="34" charset="0"/>
              <a:buChar char="•"/>
              <a:defRPr/>
            </a:pPr>
            <a:r>
              <a:rPr lang="en-GB" altLang="en-US" dirty="0">
                <a:solidFill>
                  <a:srgbClr val="000066"/>
                </a:solidFill>
              </a:rPr>
              <a:t>Foreign lotteries</a:t>
            </a:r>
          </a:p>
          <a:p>
            <a:pPr marL="285750" indent="-285750">
              <a:buFont typeface="Arial" panose="020B0604020202020204" pitchFamily="34" charset="0"/>
              <a:buChar char="•"/>
              <a:defRPr/>
            </a:pPr>
            <a:endParaRPr lang="en-GB" altLang="en-US" dirty="0">
              <a:solidFill>
                <a:srgbClr val="000066"/>
              </a:solidFill>
            </a:endParaRPr>
          </a:p>
          <a:p>
            <a:pPr marL="285750" indent="-285750">
              <a:buFont typeface="Arial" panose="020B0604020202020204" pitchFamily="34" charset="0"/>
              <a:buChar char="•"/>
              <a:defRPr/>
            </a:pPr>
            <a:r>
              <a:rPr lang="en-GB" altLang="en-US" dirty="0">
                <a:solidFill>
                  <a:srgbClr val="000066"/>
                </a:solidFill>
              </a:rPr>
              <a:t>Rogue traders / doorstep criminals</a:t>
            </a:r>
          </a:p>
          <a:p>
            <a:pPr marL="285750" indent="-285750">
              <a:buFont typeface="Arial" panose="020B0604020202020204" pitchFamily="34" charset="0"/>
              <a:buChar char="•"/>
              <a:defRPr/>
            </a:pPr>
            <a:endParaRPr lang="en-GB" altLang="en-US" dirty="0">
              <a:solidFill>
                <a:srgbClr val="000066"/>
              </a:solidFill>
            </a:endParaRPr>
          </a:p>
          <a:p>
            <a:pPr marL="285750" indent="-285750">
              <a:buFont typeface="Arial" panose="020B0604020202020204" pitchFamily="34" charset="0"/>
              <a:buChar char="•"/>
              <a:defRPr/>
            </a:pPr>
            <a:r>
              <a:rPr lang="en-GB" altLang="en-US" dirty="0">
                <a:solidFill>
                  <a:srgbClr val="000066"/>
                </a:solidFill>
              </a:rPr>
              <a:t>Financial abuse by a relative</a:t>
            </a:r>
          </a:p>
          <a:p>
            <a:pPr marL="285750" indent="-285750">
              <a:buFont typeface="Arial" panose="020B0604020202020204" pitchFamily="34" charset="0"/>
              <a:buChar char="•"/>
              <a:defRPr/>
            </a:pPr>
            <a:endParaRPr lang="en-GB" altLang="en-US" dirty="0">
              <a:solidFill>
                <a:srgbClr val="000066"/>
              </a:solidFill>
            </a:endParaRPr>
          </a:p>
          <a:p>
            <a:pPr marL="285750" indent="-285750">
              <a:buFont typeface="Arial" panose="020B0604020202020204" pitchFamily="34" charset="0"/>
              <a:buChar char="•"/>
              <a:defRPr/>
            </a:pPr>
            <a:r>
              <a:rPr lang="en-GB" altLang="en-US" dirty="0">
                <a:solidFill>
                  <a:srgbClr val="000066"/>
                </a:solidFill>
              </a:rPr>
              <a:t>Abuse by an attorney, or other third </a:t>
            </a:r>
            <a:r>
              <a:rPr lang="en-GB" altLang="en-US" dirty="0" smtClean="0">
                <a:solidFill>
                  <a:srgbClr val="000066"/>
                </a:solidFill>
              </a:rPr>
              <a:t>party</a:t>
            </a:r>
          </a:p>
          <a:p>
            <a:pPr marL="285750" indent="-285750">
              <a:buFont typeface="Arial" panose="020B0604020202020204" pitchFamily="34" charset="0"/>
              <a:buChar char="•"/>
              <a:defRPr/>
            </a:pPr>
            <a:endParaRPr lang="en-GB" dirty="0">
              <a:solidFill>
                <a:srgbClr val="000066"/>
              </a:solidFill>
            </a:endParaRPr>
          </a:p>
          <a:p>
            <a:pPr marL="285750" indent="-285750">
              <a:buFont typeface="Arial" panose="020B0604020202020204" pitchFamily="34" charset="0"/>
              <a:buChar char="•"/>
              <a:defRPr/>
            </a:pPr>
            <a:r>
              <a:rPr lang="en-GB" dirty="0" smtClean="0">
                <a:solidFill>
                  <a:srgbClr val="000066"/>
                </a:solidFill>
              </a:rPr>
              <a:t>Money mules</a:t>
            </a:r>
            <a:endParaRPr lang="en-GB" dirty="0" smtClean="0">
              <a:solidFill>
                <a:schemeClr val="tx1">
                  <a:lumMod val="65000"/>
                  <a:lumOff val="35000"/>
                </a:schemeClr>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6527" y="1176962"/>
            <a:ext cx="2541588" cy="354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951" y="5941665"/>
            <a:ext cx="8806284" cy="925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87907" y="6207615"/>
            <a:ext cx="8502372" cy="400110"/>
          </a:xfrm>
          <a:prstGeom prst="rect">
            <a:avLst/>
          </a:prstGeom>
          <a:noFill/>
        </p:spPr>
        <p:txBody>
          <a:bodyPr wrap="square" rtlCol="0">
            <a:spAutoFit/>
          </a:bodyPr>
          <a:lstStyle/>
          <a:p>
            <a:pPr algn="ctr"/>
            <a:r>
              <a:rPr lang="en-GB" b="1" dirty="0" smtClean="0">
                <a:solidFill>
                  <a:schemeClr val="bg1"/>
                </a:solidFill>
              </a:rPr>
              <a:t>Borrowing and Saving customers are equally at risk</a:t>
            </a:r>
            <a:endParaRPr lang="en-GB" b="1" dirty="0">
              <a:solidFill>
                <a:schemeClr val="bg1"/>
              </a:solidFill>
            </a:endParaRPr>
          </a:p>
        </p:txBody>
      </p:sp>
    </p:spTree>
    <p:extLst>
      <p:ext uri="{BB962C8B-B14F-4D97-AF65-F5344CB8AC3E}">
        <p14:creationId xmlns:p14="http://schemas.microsoft.com/office/powerpoint/2010/main" val="3683411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18000983-D419-EB4F-9587-2510AF1B9B61}" type="slidenum">
              <a:rPr lang="en-US" smtClean="0"/>
              <a:pPr/>
              <a:t>11</a:t>
            </a:fld>
            <a:endParaRPr lang="en-US" dirty="0"/>
          </a:p>
        </p:txBody>
      </p:sp>
      <p:sp>
        <p:nvSpPr>
          <p:cNvPr id="3" name="TextBox 2"/>
          <p:cNvSpPr txBox="1"/>
          <p:nvPr/>
        </p:nvSpPr>
        <p:spPr>
          <a:xfrm>
            <a:off x="528640" y="603214"/>
            <a:ext cx="7831222" cy="890363"/>
          </a:xfrm>
          <a:prstGeom prst="rect">
            <a:avLst/>
          </a:prstGeom>
          <a:noFill/>
        </p:spPr>
        <p:txBody>
          <a:bodyPr wrap="square" lIns="89270" tIns="44636" rIns="89270" bIns="44636" rtlCol="0">
            <a:spAutoFit/>
          </a:bodyPr>
          <a:lstStyle/>
          <a:p>
            <a:r>
              <a:rPr lang="en-GB" sz="5200" b="1" dirty="0">
                <a:solidFill>
                  <a:schemeClr val="bg1"/>
                </a:solidFill>
                <a:latin typeface="Arial" panose="020B0604020202020204" pitchFamily="34" charset="0"/>
                <a:cs typeface="Arial" panose="020B0604020202020204" pitchFamily="34" charset="0"/>
              </a:rPr>
              <a:t>5</a:t>
            </a:r>
            <a:r>
              <a:rPr lang="en-GB" sz="5200" b="1" dirty="0" smtClean="0">
                <a:solidFill>
                  <a:schemeClr val="bg1"/>
                </a:solidFill>
                <a:latin typeface="Arial" panose="020B0604020202020204" pitchFamily="34" charset="0"/>
                <a:cs typeface="Arial" panose="020B0604020202020204" pitchFamily="34" charset="0"/>
              </a:rPr>
              <a:t>/ Staff Vigilance </a:t>
            </a:r>
          </a:p>
        </p:txBody>
      </p:sp>
    </p:spTree>
    <p:extLst>
      <p:ext uri="{BB962C8B-B14F-4D97-AF65-F5344CB8AC3E}">
        <p14:creationId xmlns:p14="http://schemas.microsoft.com/office/powerpoint/2010/main" val="872072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194675" y="6931025"/>
            <a:ext cx="2493963" cy="401638"/>
          </a:xfrm>
        </p:spPr>
        <p:txBody>
          <a:bodyPr/>
          <a:lstStyle/>
          <a:p>
            <a:fld id="{18000983-D419-EB4F-9587-2510AF1B9B61}" type="slidenum">
              <a:rPr lang="en-US" smtClean="0"/>
              <a:pPr/>
              <a:t>12</a:t>
            </a:fld>
            <a:endParaRPr lang="en-US" dirty="0"/>
          </a:p>
        </p:txBody>
      </p:sp>
      <p:sp>
        <p:nvSpPr>
          <p:cNvPr id="3" name="TextBox 2"/>
          <p:cNvSpPr txBox="1"/>
          <p:nvPr/>
        </p:nvSpPr>
        <p:spPr>
          <a:xfrm>
            <a:off x="231751" y="253033"/>
            <a:ext cx="6336703" cy="505648"/>
          </a:xfrm>
          <a:prstGeom prst="rect">
            <a:avLst/>
          </a:prstGeom>
          <a:noFill/>
        </p:spPr>
        <p:txBody>
          <a:bodyPr wrap="square" lIns="89277" tIns="44639" rIns="89277" bIns="44639" rtlCol="0">
            <a:spAutoFit/>
          </a:bodyPr>
          <a:lstStyle/>
          <a:p>
            <a:r>
              <a:rPr lang="en-GB" sz="2700" b="1" dirty="0">
                <a:solidFill>
                  <a:srgbClr val="865E8B"/>
                </a:solidFill>
                <a:latin typeface="Arial" panose="020B0604020202020204" pitchFamily="34" charset="0"/>
                <a:cs typeface="Arial" panose="020B0604020202020204" pitchFamily="34" charset="0"/>
              </a:rPr>
              <a:t>5</a:t>
            </a:r>
            <a:r>
              <a:rPr lang="en-GB" sz="2700" b="1" dirty="0" smtClean="0">
                <a:solidFill>
                  <a:srgbClr val="865E8B"/>
                </a:solidFill>
                <a:latin typeface="Arial" panose="020B0604020202020204" pitchFamily="34" charset="0"/>
                <a:cs typeface="Arial" panose="020B0604020202020204" pitchFamily="34" charset="0"/>
              </a:rPr>
              <a:t>/ Staff Vigilance</a:t>
            </a:r>
            <a:endParaRPr lang="en-GB" sz="2700" b="1" dirty="0">
              <a:solidFill>
                <a:srgbClr val="865E8B"/>
              </a:solidFill>
              <a:latin typeface="Arial" panose="020B0604020202020204" pitchFamily="34" charset="0"/>
              <a:cs typeface="Arial" panose="020B0604020202020204" pitchFamily="34" charset="0"/>
            </a:endParaRPr>
          </a:p>
        </p:txBody>
      </p:sp>
      <p:sp>
        <p:nvSpPr>
          <p:cNvPr id="4" name="TextBox 3"/>
          <p:cNvSpPr txBox="1"/>
          <p:nvPr/>
        </p:nvSpPr>
        <p:spPr>
          <a:xfrm>
            <a:off x="586619" y="874976"/>
            <a:ext cx="9361040" cy="3000821"/>
          </a:xfrm>
          <a:prstGeom prst="rect">
            <a:avLst/>
          </a:prstGeom>
          <a:noFill/>
        </p:spPr>
        <p:txBody>
          <a:bodyPr wrap="square" rtlCol="0">
            <a:spAutoFit/>
          </a:bodyPr>
          <a:lstStyle/>
          <a:p>
            <a:pPr marL="342900" indent="-342900">
              <a:buFont typeface="Arial" panose="020B0604020202020204" pitchFamily="34" charset="0"/>
              <a:buChar char="•"/>
            </a:pPr>
            <a:r>
              <a:rPr lang="en-GB" altLang="en-US" sz="2800" dirty="0">
                <a:solidFill>
                  <a:srgbClr val="000066"/>
                </a:solidFill>
              </a:rPr>
              <a:t>Our employees are our first line of defence:</a:t>
            </a:r>
          </a:p>
          <a:p>
            <a:pPr marL="342900" indent="-342900">
              <a:buFont typeface="Arial" panose="020B0604020202020204" pitchFamily="34" charset="0"/>
              <a:buChar char="•"/>
            </a:pPr>
            <a:endParaRPr lang="en-GB" altLang="en-US" sz="2800" dirty="0">
              <a:solidFill>
                <a:srgbClr val="000066"/>
              </a:solidFill>
            </a:endParaRPr>
          </a:p>
          <a:p>
            <a:pPr marL="840506" lvl="1" indent="-342900">
              <a:buFont typeface="Courier New" panose="02070309020205020404" pitchFamily="49" charset="0"/>
              <a:buChar char="o"/>
            </a:pPr>
            <a:r>
              <a:rPr lang="en-GB" altLang="en-US" sz="2800" dirty="0">
                <a:solidFill>
                  <a:srgbClr val="000066"/>
                </a:solidFill>
              </a:rPr>
              <a:t>Know your Customers</a:t>
            </a:r>
          </a:p>
          <a:p>
            <a:pPr marL="840506" lvl="1" indent="-342900">
              <a:buFont typeface="Courier New" panose="02070309020205020404" pitchFamily="49" charset="0"/>
              <a:buChar char="o"/>
            </a:pPr>
            <a:r>
              <a:rPr lang="en-GB" altLang="en-US" sz="2800" dirty="0" smtClean="0">
                <a:solidFill>
                  <a:srgbClr val="000066"/>
                </a:solidFill>
              </a:rPr>
              <a:t>Training and awareness raising </a:t>
            </a:r>
            <a:endParaRPr lang="en-GB" altLang="en-US" sz="2800" dirty="0">
              <a:solidFill>
                <a:srgbClr val="000066"/>
              </a:solidFill>
            </a:endParaRPr>
          </a:p>
          <a:p>
            <a:pPr marL="840506" lvl="1" indent="-342900">
              <a:buFont typeface="Courier New" panose="02070309020205020404" pitchFamily="49" charset="0"/>
              <a:buChar char="o"/>
            </a:pPr>
            <a:r>
              <a:rPr lang="en-GB" altLang="en-US" sz="2800" dirty="0">
                <a:solidFill>
                  <a:srgbClr val="000066"/>
                </a:solidFill>
              </a:rPr>
              <a:t>Tactful questioning about the purpose of a </a:t>
            </a:r>
            <a:r>
              <a:rPr lang="en-GB" altLang="en-US" sz="2800" dirty="0" smtClean="0">
                <a:solidFill>
                  <a:srgbClr val="000066"/>
                </a:solidFill>
              </a:rPr>
              <a:t>transaction</a:t>
            </a:r>
          </a:p>
          <a:p>
            <a:pPr marL="840506" lvl="1" indent="-342900">
              <a:buFont typeface="Courier New" panose="02070309020205020404" pitchFamily="49" charset="0"/>
              <a:buChar char="o"/>
            </a:pPr>
            <a:r>
              <a:rPr lang="en-GB" altLang="en-US" sz="2800" dirty="0">
                <a:solidFill>
                  <a:srgbClr val="000066"/>
                </a:solidFill>
              </a:rPr>
              <a:t>Immediate escalation</a:t>
            </a:r>
          </a:p>
          <a:p>
            <a:pPr algn="just">
              <a:spcBef>
                <a:spcPts val="600"/>
              </a:spcBef>
            </a:pPr>
            <a:endParaRPr lang="en-GB" sz="1600" dirty="0" smtClean="0">
              <a:solidFill>
                <a:schemeClr val="tx1">
                  <a:lumMod val="65000"/>
                  <a:lumOff val="35000"/>
                </a:schemeClr>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6087" y="4729674"/>
            <a:ext cx="3651177" cy="2047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6297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8640" y="603214"/>
            <a:ext cx="7831222" cy="890363"/>
          </a:xfrm>
          <a:prstGeom prst="rect">
            <a:avLst/>
          </a:prstGeom>
          <a:noFill/>
        </p:spPr>
        <p:txBody>
          <a:bodyPr wrap="square" lIns="89270" tIns="44636" rIns="89270" bIns="44636" rtlCol="0">
            <a:spAutoFit/>
          </a:bodyPr>
          <a:lstStyle/>
          <a:p>
            <a:r>
              <a:rPr lang="en-GB" sz="5200" b="1" dirty="0">
                <a:solidFill>
                  <a:schemeClr val="bg1"/>
                </a:solidFill>
                <a:latin typeface="Arial" panose="020B0604020202020204" pitchFamily="34" charset="0"/>
                <a:cs typeface="Arial" panose="020B0604020202020204" pitchFamily="34" charset="0"/>
              </a:rPr>
              <a:t>6</a:t>
            </a:r>
            <a:r>
              <a:rPr lang="en-GB" sz="5200" b="1" dirty="0" smtClean="0">
                <a:solidFill>
                  <a:schemeClr val="bg1"/>
                </a:solidFill>
                <a:latin typeface="Arial" panose="020B0604020202020204" pitchFamily="34" charset="0"/>
                <a:cs typeface="Arial" panose="020B0604020202020204" pitchFamily="34" charset="0"/>
              </a:rPr>
              <a:t>/ Account monitoring</a:t>
            </a:r>
          </a:p>
        </p:txBody>
      </p:sp>
    </p:spTree>
    <p:extLst>
      <p:ext uri="{BB962C8B-B14F-4D97-AF65-F5344CB8AC3E}">
        <p14:creationId xmlns:p14="http://schemas.microsoft.com/office/powerpoint/2010/main" val="2036219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18000983-D419-EB4F-9587-2510AF1B9B61}" type="slidenum">
              <a:rPr lang="en-US" smtClean="0"/>
              <a:pPr/>
              <a:t>14</a:t>
            </a:fld>
            <a:endParaRPr lang="en-US" dirty="0"/>
          </a:p>
        </p:txBody>
      </p:sp>
      <p:sp>
        <p:nvSpPr>
          <p:cNvPr id="3" name="TextBox 2"/>
          <p:cNvSpPr txBox="1"/>
          <p:nvPr/>
        </p:nvSpPr>
        <p:spPr>
          <a:xfrm>
            <a:off x="231751" y="253033"/>
            <a:ext cx="6336703" cy="505648"/>
          </a:xfrm>
          <a:prstGeom prst="rect">
            <a:avLst/>
          </a:prstGeom>
          <a:noFill/>
        </p:spPr>
        <p:txBody>
          <a:bodyPr wrap="square" lIns="89277" tIns="44639" rIns="89277" bIns="44639" rtlCol="0">
            <a:spAutoFit/>
          </a:bodyPr>
          <a:lstStyle/>
          <a:p>
            <a:r>
              <a:rPr lang="en-GB" sz="2700" b="1" dirty="0" smtClean="0">
                <a:solidFill>
                  <a:srgbClr val="1D428F"/>
                </a:solidFill>
                <a:latin typeface="Arial" panose="020B0604020202020204" pitchFamily="34" charset="0"/>
                <a:cs typeface="Arial" panose="020B0604020202020204" pitchFamily="34" charset="0"/>
              </a:rPr>
              <a:t>6/ Account Monitoring</a:t>
            </a:r>
            <a:endParaRPr lang="en-GB" sz="2700" b="1" dirty="0">
              <a:solidFill>
                <a:srgbClr val="1D428F"/>
              </a:solidFill>
              <a:latin typeface="Arial" panose="020B0604020202020204" pitchFamily="34" charset="0"/>
              <a:cs typeface="Arial" panose="020B0604020202020204" pitchFamily="34" charset="0"/>
            </a:endParaRPr>
          </a:p>
        </p:txBody>
      </p:sp>
      <p:sp>
        <p:nvSpPr>
          <p:cNvPr id="4" name="TextBox 3"/>
          <p:cNvSpPr txBox="1"/>
          <p:nvPr/>
        </p:nvSpPr>
        <p:spPr>
          <a:xfrm>
            <a:off x="519783" y="901105"/>
            <a:ext cx="9361040" cy="3431709"/>
          </a:xfrm>
          <a:prstGeom prst="rect">
            <a:avLst/>
          </a:prstGeom>
          <a:noFill/>
        </p:spPr>
        <p:txBody>
          <a:bodyPr wrap="square" rtlCol="0">
            <a:spAutoFit/>
          </a:bodyPr>
          <a:lstStyle/>
          <a:p>
            <a:pPr marL="342900" indent="-342900">
              <a:buFont typeface="Arial" panose="020B0604020202020204" pitchFamily="34" charset="0"/>
              <a:buChar char="•"/>
              <a:defRPr/>
            </a:pPr>
            <a:r>
              <a:rPr lang="en-GB" altLang="en-US" sz="2800" dirty="0">
                <a:solidFill>
                  <a:srgbClr val="000066"/>
                </a:solidFill>
              </a:rPr>
              <a:t>A suite of monitoring controls in place</a:t>
            </a:r>
            <a:r>
              <a:rPr lang="en-GB" altLang="en-US" sz="2800" dirty="0" smtClean="0">
                <a:solidFill>
                  <a:srgbClr val="000066"/>
                </a:solidFill>
              </a:rPr>
              <a:t>:</a:t>
            </a:r>
          </a:p>
          <a:p>
            <a:pPr marL="342900" indent="-342900">
              <a:buFont typeface="Arial" panose="020B0604020202020204" pitchFamily="34" charset="0"/>
              <a:buChar char="•"/>
              <a:defRPr/>
            </a:pPr>
            <a:endParaRPr lang="en-GB" altLang="en-US" sz="2800" dirty="0">
              <a:solidFill>
                <a:srgbClr val="000066"/>
              </a:solidFill>
            </a:endParaRPr>
          </a:p>
          <a:p>
            <a:pPr marL="840506" lvl="1" indent="-342900">
              <a:buFont typeface="Courier New" panose="02070309020205020404" pitchFamily="49" charset="0"/>
              <a:buChar char="o"/>
              <a:defRPr/>
            </a:pPr>
            <a:r>
              <a:rPr lang="en-GB" altLang="en-US" sz="2800" dirty="0">
                <a:solidFill>
                  <a:srgbClr val="000066"/>
                </a:solidFill>
              </a:rPr>
              <a:t>Large and/or unexplained increase in ATM withdrawals</a:t>
            </a:r>
          </a:p>
          <a:p>
            <a:pPr marL="840506" lvl="1" indent="-342900">
              <a:buFont typeface="Courier New" panose="02070309020205020404" pitchFamily="49" charset="0"/>
              <a:buChar char="o"/>
              <a:defRPr/>
            </a:pPr>
            <a:r>
              <a:rPr lang="en-GB" altLang="en-US" sz="2800" dirty="0">
                <a:solidFill>
                  <a:srgbClr val="000066"/>
                </a:solidFill>
              </a:rPr>
              <a:t>Sudden change in account transaction profile</a:t>
            </a:r>
          </a:p>
          <a:p>
            <a:pPr marL="840506" lvl="1" indent="-342900">
              <a:buFont typeface="Courier New" panose="02070309020205020404" pitchFamily="49" charset="0"/>
              <a:buChar char="o"/>
              <a:defRPr/>
            </a:pPr>
            <a:r>
              <a:rPr lang="en-GB" altLang="en-US" sz="2800" dirty="0">
                <a:solidFill>
                  <a:srgbClr val="000066"/>
                </a:solidFill>
              </a:rPr>
              <a:t>Large payments to 3</a:t>
            </a:r>
            <a:r>
              <a:rPr lang="en-GB" altLang="en-US" sz="2800" baseline="30000" dirty="0">
                <a:solidFill>
                  <a:srgbClr val="000066"/>
                </a:solidFill>
              </a:rPr>
              <a:t>rd</a:t>
            </a:r>
            <a:r>
              <a:rPr lang="en-GB" altLang="en-US" sz="2800" dirty="0">
                <a:solidFill>
                  <a:srgbClr val="000066"/>
                </a:solidFill>
              </a:rPr>
              <a:t> parties (cheque, electronic transfers, all channels)</a:t>
            </a:r>
          </a:p>
          <a:p>
            <a:pPr marL="840506" lvl="1" indent="-342900">
              <a:buFont typeface="Courier New" panose="02070309020205020404" pitchFamily="49" charset="0"/>
              <a:buChar char="o"/>
              <a:defRPr/>
            </a:pPr>
            <a:r>
              <a:rPr lang="en-GB" altLang="en-US" sz="2800" dirty="0">
                <a:solidFill>
                  <a:srgbClr val="000066"/>
                </a:solidFill>
              </a:rPr>
              <a:t>Pro-active telephone contact with customers</a:t>
            </a:r>
          </a:p>
          <a:p>
            <a:pPr algn="just">
              <a:spcBef>
                <a:spcPts val="600"/>
              </a:spcBef>
            </a:pPr>
            <a:endParaRPr lang="en-GB" sz="1600" dirty="0" smtClean="0">
              <a:solidFill>
                <a:schemeClr val="tx1">
                  <a:lumMod val="65000"/>
                  <a:lumOff val="35000"/>
                </a:schemeClr>
              </a:solidFill>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2151" y="4332814"/>
            <a:ext cx="22860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6" name="Rounded Rectangle 5"/>
          <p:cNvSpPr/>
          <p:nvPr/>
        </p:nvSpPr>
        <p:spPr>
          <a:xfrm>
            <a:off x="375767" y="6157689"/>
            <a:ext cx="7992888" cy="772874"/>
          </a:xfrm>
          <a:prstGeom prst="roundRect">
            <a:avLst>
              <a:gd name="adj" fmla="val 8661"/>
            </a:avLst>
          </a:prstGeom>
          <a:solidFill>
            <a:srgbClr val="1D428F"/>
          </a:solidFill>
          <a:ln>
            <a:solidFill>
              <a:srgbClr val="1D428F"/>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r>
              <a:rPr lang="en-GB" b="1" dirty="0" smtClean="0">
                <a:solidFill>
                  <a:prstClr val="white"/>
                </a:solidFill>
              </a:rPr>
              <a:t>A combination of alert staff and pro-active monitoring is needed</a:t>
            </a:r>
            <a:endParaRPr lang="en-GB" b="1" dirty="0">
              <a:solidFill>
                <a:prstClr val="white"/>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4679" y="5856814"/>
            <a:ext cx="1787612" cy="1203804"/>
          </a:xfrm>
          <a:prstGeom prst="rect">
            <a:avLst/>
          </a:prstGeom>
          <a:noFill/>
          <a:ln>
            <a:noFill/>
          </a:ln>
          <a:effectLst>
            <a:outerShdw dist="35921" dir="2700000" algn="ctr" rotWithShape="0">
              <a:schemeClr val="bg2">
                <a:alpha val="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2681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18000983-D419-EB4F-9587-2510AF1B9B61}" type="slidenum">
              <a:rPr lang="en-US" smtClean="0"/>
              <a:pPr/>
              <a:t>15</a:t>
            </a:fld>
            <a:endParaRPr lang="en-US" dirty="0"/>
          </a:p>
        </p:txBody>
      </p:sp>
      <p:sp>
        <p:nvSpPr>
          <p:cNvPr id="3" name="TextBox 2"/>
          <p:cNvSpPr txBox="1"/>
          <p:nvPr/>
        </p:nvSpPr>
        <p:spPr>
          <a:xfrm>
            <a:off x="528640" y="603214"/>
            <a:ext cx="7831222" cy="890363"/>
          </a:xfrm>
          <a:prstGeom prst="rect">
            <a:avLst/>
          </a:prstGeom>
          <a:noFill/>
        </p:spPr>
        <p:txBody>
          <a:bodyPr wrap="square" lIns="89270" tIns="44636" rIns="89270" bIns="44636" rtlCol="0">
            <a:spAutoFit/>
          </a:bodyPr>
          <a:lstStyle/>
          <a:p>
            <a:r>
              <a:rPr lang="en-GB" sz="5200" b="1" dirty="0">
                <a:solidFill>
                  <a:schemeClr val="bg1"/>
                </a:solidFill>
                <a:latin typeface="Arial" panose="020B0604020202020204" pitchFamily="34" charset="0"/>
                <a:cs typeface="Arial" panose="020B0604020202020204" pitchFamily="34" charset="0"/>
              </a:rPr>
              <a:t>7</a:t>
            </a:r>
            <a:r>
              <a:rPr lang="en-GB" sz="5200" b="1" dirty="0" smtClean="0">
                <a:solidFill>
                  <a:schemeClr val="bg1"/>
                </a:solidFill>
                <a:latin typeface="Arial" panose="020B0604020202020204" pitchFamily="34" charset="0"/>
                <a:cs typeface="Arial" panose="020B0604020202020204" pitchFamily="34" charset="0"/>
              </a:rPr>
              <a:t>/ Challenges and Risks </a:t>
            </a:r>
          </a:p>
        </p:txBody>
      </p:sp>
    </p:spTree>
    <p:extLst>
      <p:ext uri="{BB962C8B-B14F-4D97-AF65-F5344CB8AC3E}">
        <p14:creationId xmlns:p14="http://schemas.microsoft.com/office/powerpoint/2010/main" val="580601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18000983-D419-EB4F-9587-2510AF1B9B61}" type="slidenum">
              <a:rPr lang="en-US" smtClean="0"/>
              <a:pPr/>
              <a:t>16</a:t>
            </a:fld>
            <a:endParaRPr lang="en-US" dirty="0"/>
          </a:p>
        </p:txBody>
      </p:sp>
      <p:sp>
        <p:nvSpPr>
          <p:cNvPr id="3" name="TextBox 2"/>
          <p:cNvSpPr txBox="1"/>
          <p:nvPr/>
        </p:nvSpPr>
        <p:spPr>
          <a:xfrm>
            <a:off x="231751" y="253033"/>
            <a:ext cx="6336703" cy="505648"/>
          </a:xfrm>
          <a:prstGeom prst="rect">
            <a:avLst/>
          </a:prstGeom>
          <a:noFill/>
        </p:spPr>
        <p:txBody>
          <a:bodyPr wrap="square" lIns="89277" tIns="44639" rIns="89277" bIns="44639" rtlCol="0">
            <a:spAutoFit/>
          </a:bodyPr>
          <a:lstStyle/>
          <a:p>
            <a:r>
              <a:rPr lang="en-GB" sz="2700" b="1" dirty="0">
                <a:solidFill>
                  <a:srgbClr val="CA7868"/>
                </a:solidFill>
                <a:latin typeface="Arial" panose="020B0604020202020204" pitchFamily="34" charset="0"/>
                <a:cs typeface="Arial" panose="020B0604020202020204" pitchFamily="34" charset="0"/>
              </a:rPr>
              <a:t>7</a:t>
            </a:r>
            <a:r>
              <a:rPr lang="en-GB" sz="2700" b="1" dirty="0" smtClean="0">
                <a:solidFill>
                  <a:srgbClr val="CA7868"/>
                </a:solidFill>
                <a:latin typeface="Arial" panose="020B0604020202020204" pitchFamily="34" charset="0"/>
                <a:cs typeface="Arial" panose="020B0604020202020204" pitchFamily="34" charset="0"/>
              </a:rPr>
              <a:t>/ Challenges and Risks</a:t>
            </a:r>
            <a:endParaRPr lang="en-GB" sz="2700" b="1" dirty="0">
              <a:solidFill>
                <a:srgbClr val="CA7868"/>
              </a:solidFill>
              <a:latin typeface="Arial" panose="020B0604020202020204" pitchFamily="34" charset="0"/>
              <a:cs typeface="Arial" panose="020B0604020202020204" pitchFamily="34" charset="0"/>
            </a:endParaRPr>
          </a:p>
        </p:txBody>
      </p:sp>
      <p:sp>
        <p:nvSpPr>
          <p:cNvPr id="4" name="TextBox 3"/>
          <p:cNvSpPr txBox="1"/>
          <p:nvPr/>
        </p:nvSpPr>
        <p:spPr>
          <a:xfrm>
            <a:off x="519783" y="901105"/>
            <a:ext cx="9361040" cy="5730800"/>
          </a:xfrm>
          <a:prstGeom prst="rect">
            <a:avLst/>
          </a:prstGeom>
          <a:noFill/>
        </p:spPr>
        <p:txBody>
          <a:bodyPr wrap="square" rtlCol="0">
            <a:spAutoFit/>
          </a:bodyPr>
          <a:lstStyle/>
          <a:p>
            <a:pPr marL="342900" lvl="0" indent="-342900" defTabSz="914400" fontAlgn="base">
              <a:lnSpc>
                <a:spcPct val="80000"/>
              </a:lnSpc>
              <a:spcBef>
                <a:spcPct val="20000"/>
              </a:spcBef>
              <a:spcAft>
                <a:spcPct val="0"/>
              </a:spcAft>
              <a:buFontTx/>
              <a:buChar char="•"/>
            </a:pPr>
            <a:endParaRPr lang="en-GB" altLang="en-US" sz="1800" kern="0" dirty="0" smtClean="0">
              <a:solidFill>
                <a:srgbClr val="000066"/>
              </a:solidFill>
              <a:latin typeface="Arial"/>
            </a:endParaRPr>
          </a:p>
          <a:p>
            <a:pPr marL="342900" lvl="0" indent="-342900" defTabSz="914400" fontAlgn="base">
              <a:lnSpc>
                <a:spcPct val="80000"/>
              </a:lnSpc>
              <a:spcBef>
                <a:spcPct val="20000"/>
              </a:spcBef>
              <a:spcAft>
                <a:spcPct val="0"/>
              </a:spcAft>
              <a:buFontTx/>
              <a:buChar char="•"/>
            </a:pPr>
            <a:r>
              <a:rPr lang="en-GB" altLang="en-US" sz="1800" kern="0" dirty="0" smtClean="0">
                <a:solidFill>
                  <a:srgbClr val="000066"/>
                </a:solidFill>
                <a:latin typeface="Arial"/>
              </a:rPr>
              <a:t>Achieving </a:t>
            </a:r>
            <a:r>
              <a:rPr lang="en-GB" altLang="en-US" sz="1800" kern="0" dirty="0">
                <a:solidFill>
                  <a:srgbClr val="000066"/>
                </a:solidFill>
                <a:latin typeface="Arial"/>
              </a:rPr>
              <a:t>the right balance between protecting customers and not being intrusive</a:t>
            </a:r>
          </a:p>
          <a:p>
            <a:pPr marL="342900" lvl="0" indent="-342900" defTabSz="914400" fontAlgn="base">
              <a:lnSpc>
                <a:spcPct val="80000"/>
              </a:lnSpc>
              <a:spcBef>
                <a:spcPct val="20000"/>
              </a:spcBef>
              <a:spcAft>
                <a:spcPct val="0"/>
              </a:spcAft>
            </a:pPr>
            <a:endParaRPr lang="en-GB" altLang="en-US" sz="1800" kern="0" dirty="0">
              <a:solidFill>
                <a:srgbClr val="000066"/>
              </a:solidFill>
              <a:latin typeface="Arial"/>
            </a:endParaRPr>
          </a:p>
          <a:p>
            <a:pPr marL="342900" lvl="0" indent="-342900" defTabSz="914400" fontAlgn="base">
              <a:lnSpc>
                <a:spcPct val="80000"/>
              </a:lnSpc>
              <a:spcBef>
                <a:spcPct val="20000"/>
              </a:spcBef>
              <a:spcAft>
                <a:spcPct val="0"/>
              </a:spcAft>
              <a:buFontTx/>
              <a:buChar char="•"/>
            </a:pPr>
            <a:r>
              <a:rPr lang="en-GB" altLang="en-US" sz="1800" kern="0" dirty="0">
                <a:solidFill>
                  <a:srgbClr val="000066"/>
                </a:solidFill>
                <a:latin typeface="Arial"/>
              </a:rPr>
              <a:t>Assessing vulnerability – “we’re not doctors”</a:t>
            </a:r>
          </a:p>
          <a:p>
            <a:pPr marL="342900" lvl="0" indent="-342900" defTabSz="914400" fontAlgn="base">
              <a:lnSpc>
                <a:spcPct val="80000"/>
              </a:lnSpc>
              <a:spcBef>
                <a:spcPct val="20000"/>
              </a:spcBef>
              <a:spcAft>
                <a:spcPct val="0"/>
              </a:spcAft>
            </a:pPr>
            <a:endParaRPr lang="en-GB" altLang="en-US" sz="1800" kern="0" dirty="0">
              <a:solidFill>
                <a:srgbClr val="000066"/>
              </a:solidFill>
              <a:latin typeface="Arial"/>
            </a:endParaRPr>
          </a:p>
          <a:p>
            <a:pPr marL="342900" lvl="0" indent="-342900" defTabSz="914400" fontAlgn="base">
              <a:lnSpc>
                <a:spcPct val="80000"/>
              </a:lnSpc>
              <a:spcBef>
                <a:spcPct val="20000"/>
              </a:spcBef>
              <a:spcAft>
                <a:spcPct val="0"/>
              </a:spcAft>
              <a:buFontTx/>
              <a:buChar char="•"/>
            </a:pPr>
            <a:r>
              <a:rPr lang="en-GB" altLang="en-US" sz="1800" kern="0" dirty="0">
                <a:solidFill>
                  <a:srgbClr val="000066"/>
                </a:solidFill>
                <a:latin typeface="Arial"/>
              </a:rPr>
              <a:t>De-mystifying a difficult subject</a:t>
            </a:r>
          </a:p>
          <a:p>
            <a:pPr marL="742950" lvl="1" indent="-285750" defTabSz="914400" fontAlgn="base">
              <a:lnSpc>
                <a:spcPct val="80000"/>
              </a:lnSpc>
              <a:spcBef>
                <a:spcPct val="20000"/>
              </a:spcBef>
              <a:spcAft>
                <a:spcPct val="0"/>
              </a:spcAft>
              <a:buFontTx/>
              <a:buChar char="–"/>
            </a:pPr>
            <a:r>
              <a:rPr lang="en-GB" altLang="en-US" sz="1600" kern="0" dirty="0">
                <a:solidFill>
                  <a:srgbClr val="000066"/>
                </a:solidFill>
                <a:latin typeface="Arial"/>
              </a:rPr>
              <a:t>E.g. How does Power of Attorney work?</a:t>
            </a:r>
          </a:p>
          <a:p>
            <a:pPr marL="742950" lvl="1" indent="-285750" defTabSz="914400" fontAlgn="base">
              <a:lnSpc>
                <a:spcPct val="80000"/>
              </a:lnSpc>
              <a:spcBef>
                <a:spcPct val="20000"/>
              </a:spcBef>
              <a:spcAft>
                <a:spcPct val="0"/>
              </a:spcAft>
            </a:pPr>
            <a:endParaRPr lang="en-GB" altLang="en-US" sz="1600" kern="0" dirty="0">
              <a:solidFill>
                <a:srgbClr val="000066"/>
              </a:solidFill>
              <a:latin typeface="Arial"/>
            </a:endParaRPr>
          </a:p>
          <a:p>
            <a:pPr marL="342900" lvl="0" indent="-342900" defTabSz="914400" fontAlgn="base">
              <a:lnSpc>
                <a:spcPct val="80000"/>
              </a:lnSpc>
              <a:spcBef>
                <a:spcPct val="20000"/>
              </a:spcBef>
              <a:spcAft>
                <a:spcPct val="0"/>
              </a:spcAft>
              <a:buFontTx/>
              <a:buChar char="•"/>
            </a:pPr>
            <a:r>
              <a:rPr lang="en-GB" altLang="en-US" sz="1800" kern="0" dirty="0">
                <a:solidFill>
                  <a:srgbClr val="000066"/>
                </a:solidFill>
                <a:latin typeface="Arial"/>
              </a:rPr>
              <a:t>Ensuring a consistent response</a:t>
            </a:r>
          </a:p>
          <a:p>
            <a:pPr marL="342900" lvl="0" indent="-342900" defTabSz="914400" fontAlgn="base">
              <a:lnSpc>
                <a:spcPct val="80000"/>
              </a:lnSpc>
              <a:spcBef>
                <a:spcPct val="20000"/>
              </a:spcBef>
              <a:spcAft>
                <a:spcPct val="0"/>
              </a:spcAft>
            </a:pPr>
            <a:endParaRPr lang="en-GB" altLang="en-US" sz="1800" kern="0" dirty="0">
              <a:solidFill>
                <a:srgbClr val="000066"/>
              </a:solidFill>
              <a:latin typeface="Arial"/>
            </a:endParaRPr>
          </a:p>
          <a:p>
            <a:pPr marL="342900" lvl="0" indent="-342900" defTabSz="914400" fontAlgn="base">
              <a:lnSpc>
                <a:spcPct val="80000"/>
              </a:lnSpc>
              <a:spcBef>
                <a:spcPct val="20000"/>
              </a:spcBef>
              <a:spcAft>
                <a:spcPct val="0"/>
              </a:spcAft>
              <a:buFontTx/>
              <a:buChar char="•"/>
            </a:pPr>
            <a:r>
              <a:rPr lang="en-GB" altLang="en-US" sz="1800" kern="0" dirty="0">
                <a:solidFill>
                  <a:srgbClr val="000066"/>
                </a:solidFill>
                <a:latin typeface="Arial"/>
              </a:rPr>
              <a:t>Who is liable in the event of loss?</a:t>
            </a:r>
          </a:p>
          <a:p>
            <a:pPr marL="742950" lvl="1" indent="-285750" defTabSz="914400" fontAlgn="base">
              <a:lnSpc>
                <a:spcPct val="80000"/>
              </a:lnSpc>
              <a:spcBef>
                <a:spcPct val="20000"/>
              </a:spcBef>
              <a:spcAft>
                <a:spcPct val="0"/>
              </a:spcAft>
            </a:pPr>
            <a:endParaRPr lang="en-GB" altLang="en-US" sz="1600" kern="0" dirty="0">
              <a:solidFill>
                <a:srgbClr val="000066"/>
              </a:solidFill>
              <a:latin typeface="Arial"/>
            </a:endParaRPr>
          </a:p>
          <a:p>
            <a:pPr marL="342900" lvl="0" indent="-342900" defTabSz="914400" fontAlgn="base">
              <a:lnSpc>
                <a:spcPct val="80000"/>
              </a:lnSpc>
              <a:spcBef>
                <a:spcPct val="20000"/>
              </a:spcBef>
              <a:spcAft>
                <a:spcPct val="0"/>
              </a:spcAft>
              <a:buFontTx/>
              <a:buChar char="•"/>
            </a:pPr>
            <a:r>
              <a:rPr lang="en-GB" altLang="en-US" sz="1800" kern="0" dirty="0">
                <a:solidFill>
                  <a:srgbClr val="000066"/>
                </a:solidFill>
                <a:latin typeface="Arial"/>
              </a:rPr>
              <a:t>Complaint handling</a:t>
            </a:r>
          </a:p>
          <a:p>
            <a:pPr marL="342900" lvl="0" indent="-342900" defTabSz="914400" fontAlgn="base">
              <a:lnSpc>
                <a:spcPct val="80000"/>
              </a:lnSpc>
              <a:spcBef>
                <a:spcPct val="20000"/>
              </a:spcBef>
              <a:spcAft>
                <a:spcPct val="0"/>
              </a:spcAft>
            </a:pPr>
            <a:endParaRPr lang="en-GB" altLang="en-US" sz="1800" kern="0" dirty="0">
              <a:solidFill>
                <a:srgbClr val="000066"/>
              </a:solidFill>
              <a:latin typeface="Arial"/>
            </a:endParaRPr>
          </a:p>
          <a:p>
            <a:pPr marL="342900" lvl="0" indent="-342900" defTabSz="914400" fontAlgn="base">
              <a:lnSpc>
                <a:spcPct val="80000"/>
              </a:lnSpc>
              <a:spcBef>
                <a:spcPct val="20000"/>
              </a:spcBef>
              <a:spcAft>
                <a:spcPct val="0"/>
              </a:spcAft>
              <a:buFontTx/>
              <a:buChar char="•"/>
            </a:pPr>
            <a:r>
              <a:rPr lang="en-GB" altLang="en-US" sz="1800" kern="0" dirty="0">
                <a:solidFill>
                  <a:srgbClr val="000066"/>
                </a:solidFill>
                <a:latin typeface="Arial"/>
              </a:rPr>
              <a:t>What if the customer doesn’t remember the transaction?</a:t>
            </a:r>
          </a:p>
          <a:p>
            <a:pPr marL="742950" lvl="1" indent="-285750" defTabSz="914400" fontAlgn="base">
              <a:lnSpc>
                <a:spcPct val="80000"/>
              </a:lnSpc>
              <a:spcBef>
                <a:spcPct val="20000"/>
              </a:spcBef>
              <a:spcAft>
                <a:spcPct val="0"/>
              </a:spcAft>
              <a:buFontTx/>
              <a:buChar char="–"/>
            </a:pPr>
            <a:r>
              <a:rPr lang="en-GB" altLang="en-US" sz="1600" kern="0" dirty="0">
                <a:solidFill>
                  <a:srgbClr val="000066"/>
                </a:solidFill>
                <a:latin typeface="Arial"/>
              </a:rPr>
              <a:t>Is it definitely fraudulent?</a:t>
            </a:r>
          </a:p>
          <a:p>
            <a:pPr marL="342900" lvl="0" indent="-342900" defTabSz="914400" fontAlgn="base">
              <a:lnSpc>
                <a:spcPct val="80000"/>
              </a:lnSpc>
              <a:spcBef>
                <a:spcPct val="20000"/>
              </a:spcBef>
              <a:spcAft>
                <a:spcPct val="0"/>
              </a:spcAft>
              <a:buFontTx/>
              <a:buChar char="•"/>
            </a:pPr>
            <a:endParaRPr lang="en-GB" altLang="en-US" sz="1800" kern="0" dirty="0">
              <a:solidFill>
                <a:srgbClr val="000066"/>
              </a:solidFill>
              <a:latin typeface="Arial"/>
            </a:endParaRPr>
          </a:p>
          <a:p>
            <a:pPr marL="342900" lvl="0" indent="-342900" defTabSz="914400" fontAlgn="base">
              <a:lnSpc>
                <a:spcPct val="80000"/>
              </a:lnSpc>
              <a:spcBef>
                <a:spcPct val="20000"/>
              </a:spcBef>
              <a:spcAft>
                <a:spcPct val="0"/>
              </a:spcAft>
              <a:buFontTx/>
              <a:buChar char="•"/>
            </a:pPr>
            <a:r>
              <a:rPr lang="en-GB" altLang="en-US" sz="1800" kern="0" dirty="0">
                <a:solidFill>
                  <a:srgbClr val="000066"/>
                </a:solidFill>
                <a:latin typeface="Arial"/>
              </a:rPr>
              <a:t>Improving customer </a:t>
            </a:r>
            <a:r>
              <a:rPr lang="en-GB" altLang="en-US" sz="1800" kern="0" dirty="0" smtClean="0">
                <a:solidFill>
                  <a:srgbClr val="000066"/>
                </a:solidFill>
                <a:latin typeface="Arial"/>
              </a:rPr>
              <a:t>awareness</a:t>
            </a:r>
          </a:p>
          <a:p>
            <a:pPr marL="342900" lvl="0" indent="-342900" defTabSz="914400" fontAlgn="base">
              <a:lnSpc>
                <a:spcPct val="80000"/>
              </a:lnSpc>
              <a:spcBef>
                <a:spcPct val="20000"/>
              </a:spcBef>
              <a:spcAft>
                <a:spcPct val="0"/>
              </a:spcAft>
              <a:buFontTx/>
              <a:buChar char="•"/>
            </a:pPr>
            <a:endParaRPr lang="en-GB" altLang="en-US" sz="1800" kern="0" dirty="0">
              <a:solidFill>
                <a:srgbClr val="000066"/>
              </a:solidFill>
              <a:latin typeface="Arial"/>
            </a:endParaRPr>
          </a:p>
          <a:p>
            <a:pPr marL="342900" lvl="0" indent="-342900" defTabSz="914400" fontAlgn="base">
              <a:lnSpc>
                <a:spcPct val="80000"/>
              </a:lnSpc>
              <a:spcBef>
                <a:spcPct val="20000"/>
              </a:spcBef>
              <a:spcAft>
                <a:spcPct val="0"/>
              </a:spcAft>
              <a:buFontTx/>
              <a:buChar char="•"/>
            </a:pPr>
            <a:r>
              <a:rPr lang="en-GB" altLang="en-US" sz="1800" kern="0" dirty="0" smtClean="0">
                <a:solidFill>
                  <a:srgbClr val="000066"/>
                </a:solidFill>
                <a:latin typeface="Arial"/>
              </a:rPr>
              <a:t>Keeping up with the fraudsters</a:t>
            </a:r>
          </a:p>
          <a:p>
            <a:pPr marL="342900" lvl="0" indent="-342900" defTabSz="914400" fontAlgn="base">
              <a:lnSpc>
                <a:spcPct val="80000"/>
              </a:lnSpc>
              <a:spcBef>
                <a:spcPct val="20000"/>
              </a:spcBef>
              <a:spcAft>
                <a:spcPct val="0"/>
              </a:spcAft>
              <a:buFontTx/>
              <a:buChar char="•"/>
            </a:pPr>
            <a:endParaRPr lang="en-GB" altLang="en-US" sz="1800" kern="0" dirty="0">
              <a:solidFill>
                <a:srgbClr val="000066"/>
              </a:solidFill>
              <a:latin typeface="Aria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4439" y="5005560"/>
            <a:ext cx="3456384" cy="193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8888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18000983-D419-EB4F-9587-2510AF1B9B61}" type="slidenum">
              <a:rPr lang="en-US" smtClean="0"/>
              <a:pPr/>
              <a:t>17</a:t>
            </a:fld>
            <a:endParaRPr lang="en-US" dirty="0"/>
          </a:p>
        </p:txBody>
      </p:sp>
      <p:sp>
        <p:nvSpPr>
          <p:cNvPr id="3" name="TextBox 2"/>
          <p:cNvSpPr txBox="1"/>
          <p:nvPr/>
        </p:nvSpPr>
        <p:spPr>
          <a:xfrm>
            <a:off x="528640" y="603214"/>
            <a:ext cx="7831222" cy="890363"/>
          </a:xfrm>
          <a:prstGeom prst="rect">
            <a:avLst/>
          </a:prstGeom>
          <a:noFill/>
        </p:spPr>
        <p:txBody>
          <a:bodyPr wrap="square" lIns="89270" tIns="44636" rIns="89270" bIns="44636" rtlCol="0">
            <a:spAutoFit/>
          </a:bodyPr>
          <a:lstStyle/>
          <a:p>
            <a:r>
              <a:rPr lang="en-GB" sz="5200" b="1" dirty="0">
                <a:solidFill>
                  <a:schemeClr val="bg1"/>
                </a:solidFill>
                <a:latin typeface="Arial" panose="020B0604020202020204" pitchFamily="34" charset="0"/>
                <a:cs typeface="Arial" panose="020B0604020202020204" pitchFamily="34" charset="0"/>
              </a:rPr>
              <a:t>8</a:t>
            </a:r>
            <a:r>
              <a:rPr lang="en-GB" sz="5200" b="1" dirty="0" smtClean="0">
                <a:solidFill>
                  <a:schemeClr val="bg1"/>
                </a:solidFill>
                <a:latin typeface="Arial" panose="020B0604020202020204" pitchFamily="34" charset="0"/>
                <a:cs typeface="Arial" panose="020B0604020202020204" pitchFamily="34" charset="0"/>
              </a:rPr>
              <a:t>/ Working Together </a:t>
            </a:r>
          </a:p>
        </p:txBody>
      </p:sp>
    </p:spTree>
    <p:extLst>
      <p:ext uri="{BB962C8B-B14F-4D97-AF65-F5344CB8AC3E}">
        <p14:creationId xmlns:p14="http://schemas.microsoft.com/office/powerpoint/2010/main" val="2238264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18000983-D419-EB4F-9587-2510AF1B9B61}" type="slidenum">
              <a:rPr lang="en-US" smtClean="0"/>
              <a:pPr/>
              <a:t>18</a:t>
            </a:fld>
            <a:endParaRPr lang="en-US" dirty="0"/>
          </a:p>
        </p:txBody>
      </p:sp>
      <p:sp>
        <p:nvSpPr>
          <p:cNvPr id="3" name="TextBox 2"/>
          <p:cNvSpPr txBox="1"/>
          <p:nvPr/>
        </p:nvSpPr>
        <p:spPr>
          <a:xfrm>
            <a:off x="231751" y="253033"/>
            <a:ext cx="6336703" cy="505648"/>
          </a:xfrm>
          <a:prstGeom prst="rect">
            <a:avLst/>
          </a:prstGeom>
          <a:noFill/>
        </p:spPr>
        <p:txBody>
          <a:bodyPr wrap="square" lIns="89277" tIns="44639" rIns="89277" bIns="44639" rtlCol="0">
            <a:spAutoFit/>
          </a:bodyPr>
          <a:lstStyle/>
          <a:p>
            <a:r>
              <a:rPr lang="en-GB" sz="2700" b="1" dirty="0" smtClean="0">
                <a:solidFill>
                  <a:srgbClr val="6D92A7"/>
                </a:solidFill>
                <a:latin typeface="Arial" panose="020B0604020202020204" pitchFamily="34" charset="0"/>
                <a:cs typeface="Arial" panose="020B0604020202020204" pitchFamily="34" charset="0"/>
              </a:rPr>
              <a:t>8/ Working Together</a:t>
            </a:r>
            <a:endParaRPr lang="en-GB" sz="2700" b="1" dirty="0">
              <a:solidFill>
                <a:srgbClr val="6D92A7"/>
              </a:solidFill>
              <a:latin typeface="Arial" panose="020B0604020202020204" pitchFamily="34" charset="0"/>
              <a:cs typeface="Arial" panose="020B0604020202020204" pitchFamily="34" charset="0"/>
            </a:endParaRPr>
          </a:p>
        </p:txBody>
      </p:sp>
      <p:sp>
        <p:nvSpPr>
          <p:cNvPr id="4" name="TextBox 3"/>
          <p:cNvSpPr txBox="1"/>
          <p:nvPr/>
        </p:nvSpPr>
        <p:spPr>
          <a:xfrm>
            <a:off x="519783" y="901105"/>
            <a:ext cx="9361040" cy="338554"/>
          </a:xfrm>
          <a:prstGeom prst="rect">
            <a:avLst/>
          </a:prstGeom>
          <a:noFill/>
        </p:spPr>
        <p:txBody>
          <a:bodyPr wrap="square" rtlCol="0">
            <a:spAutoFit/>
          </a:bodyPr>
          <a:lstStyle/>
          <a:p>
            <a:pPr algn="just">
              <a:spcBef>
                <a:spcPts val="600"/>
              </a:spcBef>
            </a:pPr>
            <a:endParaRPr lang="en-GB" sz="1600" dirty="0" smtClean="0">
              <a:solidFill>
                <a:schemeClr val="tx1">
                  <a:lumMod val="65000"/>
                  <a:lumOff val="35000"/>
                </a:schemeClr>
              </a:solidFill>
            </a:endParaRPr>
          </a:p>
        </p:txBody>
      </p:sp>
      <p:pic>
        <p:nvPicPr>
          <p:cNvPr id="5" name="Picture 5" descr="tradingstandar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6167" y="3143624"/>
            <a:ext cx="2781464" cy="1131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ageuk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2151" y="4701468"/>
            <a:ext cx="1782762"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4481" y="1072657"/>
            <a:ext cx="1768358" cy="1176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2843" y="4859598"/>
            <a:ext cx="1979662" cy="1209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611" y="2566669"/>
            <a:ext cx="2094978" cy="1176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819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659" y="5373508"/>
            <a:ext cx="1915691" cy="1172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descr="Image result for grapevine coventr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49899" y="1393143"/>
            <a:ext cx="2930924" cy="1761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559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776" y="-12342"/>
            <a:ext cx="10696414" cy="7575192"/>
          </a:xfrm>
          <a:prstGeom prst="rect">
            <a:avLst/>
          </a:prstGeom>
          <a:solidFill>
            <a:srgbClr val="56B1B2"/>
          </a:solidFill>
          <a:ln>
            <a:noFill/>
          </a:ln>
        </p:spPr>
        <p:style>
          <a:lnRef idx="2">
            <a:schemeClr val="accent1">
              <a:shade val="50000"/>
            </a:schemeClr>
          </a:lnRef>
          <a:fillRef idx="1">
            <a:schemeClr val="accent1"/>
          </a:fillRef>
          <a:effectRef idx="0">
            <a:schemeClr val="accent1"/>
          </a:effectRef>
          <a:fontRef idx="minor">
            <a:schemeClr val="lt1"/>
          </a:fontRef>
        </p:style>
        <p:txBody>
          <a:bodyPr lIns="89270" tIns="44636" rIns="89270" bIns="44636" rtlCol="0" anchor="ctr"/>
          <a:lstStyle/>
          <a:p>
            <a:pPr algn="ctr"/>
            <a:endParaRPr lang="en-GB" dirty="0"/>
          </a:p>
        </p:txBody>
      </p:sp>
      <p:cxnSp>
        <p:nvCxnSpPr>
          <p:cNvPr id="4" name="Straight Connector 3"/>
          <p:cNvCxnSpPr/>
          <p:nvPr/>
        </p:nvCxnSpPr>
        <p:spPr>
          <a:xfrm>
            <a:off x="599197" y="582599"/>
            <a:ext cx="94548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599197" y="6951813"/>
            <a:ext cx="94548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28639" y="582599"/>
            <a:ext cx="9712223" cy="890363"/>
          </a:xfrm>
          <a:prstGeom prst="rect">
            <a:avLst/>
          </a:prstGeom>
          <a:noFill/>
        </p:spPr>
        <p:txBody>
          <a:bodyPr wrap="square" lIns="89270" tIns="44636" rIns="89270" bIns="44636" rtlCol="0">
            <a:spAutoFit/>
          </a:bodyPr>
          <a:lstStyle/>
          <a:p>
            <a:r>
              <a:rPr lang="en-GB" sz="5200" b="1" dirty="0">
                <a:solidFill>
                  <a:schemeClr val="bg1"/>
                </a:solidFill>
                <a:latin typeface="Arial" panose="020B0604020202020204" pitchFamily="34" charset="0"/>
                <a:cs typeface="Arial" panose="020B0604020202020204" pitchFamily="34" charset="0"/>
              </a:rPr>
              <a:t>9</a:t>
            </a:r>
            <a:r>
              <a:rPr lang="en-GB" sz="5200" b="1" dirty="0" smtClean="0">
                <a:solidFill>
                  <a:schemeClr val="bg1"/>
                </a:solidFill>
                <a:latin typeface="Arial" panose="020B0604020202020204" pitchFamily="34" charset="0"/>
                <a:cs typeface="Arial" panose="020B0604020202020204" pitchFamily="34" charset="0"/>
              </a:rPr>
              <a:t>/ Case Studies</a:t>
            </a:r>
          </a:p>
        </p:txBody>
      </p:sp>
    </p:spTree>
    <p:extLst>
      <p:ext uri="{BB962C8B-B14F-4D97-AF65-F5344CB8AC3E}">
        <p14:creationId xmlns:p14="http://schemas.microsoft.com/office/powerpoint/2010/main" val="3266285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3"/>
          <p:cNvSpPr/>
          <p:nvPr/>
        </p:nvSpPr>
        <p:spPr>
          <a:xfrm>
            <a:off x="294008" y="446255"/>
            <a:ext cx="1851781" cy="3173375"/>
          </a:xfrm>
          <a:prstGeom prst="roundRect">
            <a:avLst>
              <a:gd name="adj" fmla="val 8132"/>
            </a:avLst>
          </a:prstGeom>
          <a:solidFill>
            <a:srgbClr val="56B1B2"/>
          </a:solidFill>
          <a:ln>
            <a:no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en-GB"/>
          </a:p>
        </p:txBody>
      </p:sp>
      <p:sp>
        <p:nvSpPr>
          <p:cNvPr id="5" name="Rounded Rectangle 4"/>
          <p:cNvSpPr/>
          <p:nvPr/>
        </p:nvSpPr>
        <p:spPr>
          <a:xfrm>
            <a:off x="8542849" y="3945148"/>
            <a:ext cx="1851781" cy="3173375"/>
          </a:xfrm>
          <a:prstGeom prst="roundRect">
            <a:avLst>
              <a:gd name="adj" fmla="val 8132"/>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en-GB"/>
          </a:p>
        </p:txBody>
      </p:sp>
      <p:sp>
        <p:nvSpPr>
          <p:cNvPr id="6" name="Rounded Rectangle 5"/>
          <p:cNvSpPr/>
          <p:nvPr/>
        </p:nvSpPr>
        <p:spPr>
          <a:xfrm>
            <a:off x="6497364" y="3948686"/>
            <a:ext cx="1851781" cy="3173375"/>
          </a:xfrm>
          <a:prstGeom prst="roundRect">
            <a:avLst>
              <a:gd name="adj" fmla="val 8132"/>
            </a:avLst>
          </a:prstGeom>
          <a:solidFill>
            <a:srgbClr val="56B1B2"/>
          </a:solidFill>
          <a:ln>
            <a:no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en-GB"/>
          </a:p>
        </p:txBody>
      </p:sp>
      <p:sp>
        <p:nvSpPr>
          <p:cNvPr id="7" name="Rounded Rectangle 6"/>
          <p:cNvSpPr/>
          <p:nvPr/>
        </p:nvSpPr>
        <p:spPr>
          <a:xfrm>
            <a:off x="4418429" y="3942695"/>
            <a:ext cx="1851781" cy="3173375"/>
          </a:xfrm>
          <a:prstGeom prst="roundRect">
            <a:avLst>
              <a:gd name="adj" fmla="val 8132"/>
            </a:avLst>
          </a:prstGeom>
          <a:solidFill>
            <a:srgbClr val="6D92A7"/>
          </a:solidFill>
          <a:ln>
            <a:no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en-GB"/>
          </a:p>
        </p:txBody>
      </p:sp>
      <p:sp>
        <p:nvSpPr>
          <p:cNvPr id="8" name="Rounded Rectangle 7"/>
          <p:cNvSpPr/>
          <p:nvPr/>
        </p:nvSpPr>
        <p:spPr>
          <a:xfrm>
            <a:off x="2353325" y="3940243"/>
            <a:ext cx="1851781" cy="3173375"/>
          </a:xfrm>
          <a:prstGeom prst="roundRect">
            <a:avLst>
              <a:gd name="adj" fmla="val 8132"/>
            </a:avLst>
          </a:prstGeom>
          <a:solidFill>
            <a:srgbClr val="CA7868"/>
          </a:solidFill>
          <a:ln>
            <a:no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en-GB"/>
          </a:p>
        </p:txBody>
      </p:sp>
      <p:sp>
        <p:nvSpPr>
          <p:cNvPr id="9" name="Rounded Rectangle 8"/>
          <p:cNvSpPr/>
          <p:nvPr/>
        </p:nvSpPr>
        <p:spPr>
          <a:xfrm>
            <a:off x="294008" y="3938343"/>
            <a:ext cx="1851781" cy="3173375"/>
          </a:xfrm>
          <a:prstGeom prst="roundRect">
            <a:avLst>
              <a:gd name="adj" fmla="val 8132"/>
            </a:avLst>
          </a:prstGeom>
          <a:solidFill>
            <a:srgbClr val="1D428F"/>
          </a:solidFill>
          <a:ln>
            <a:no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en-GB"/>
          </a:p>
        </p:txBody>
      </p:sp>
      <p:sp>
        <p:nvSpPr>
          <p:cNvPr id="10" name="Rounded Rectangle 9"/>
          <p:cNvSpPr/>
          <p:nvPr/>
        </p:nvSpPr>
        <p:spPr>
          <a:xfrm>
            <a:off x="8542849" y="430071"/>
            <a:ext cx="1851781" cy="3173375"/>
          </a:xfrm>
          <a:prstGeom prst="roundRect">
            <a:avLst>
              <a:gd name="adj" fmla="val 8132"/>
            </a:avLst>
          </a:prstGeom>
          <a:solidFill>
            <a:srgbClr val="865E8B"/>
          </a:solidFill>
          <a:ln>
            <a:no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en-GB"/>
          </a:p>
        </p:txBody>
      </p:sp>
      <p:sp>
        <p:nvSpPr>
          <p:cNvPr id="11" name="Rounded Rectangle 10"/>
          <p:cNvSpPr/>
          <p:nvPr/>
        </p:nvSpPr>
        <p:spPr>
          <a:xfrm>
            <a:off x="6497364" y="430071"/>
            <a:ext cx="1851781" cy="3173375"/>
          </a:xfrm>
          <a:prstGeom prst="roundRect">
            <a:avLst>
              <a:gd name="adj" fmla="val 8132"/>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en-GB"/>
          </a:p>
        </p:txBody>
      </p:sp>
      <p:sp>
        <p:nvSpPr>
          <p:cNvPr id="12" name="Rounded Rectangle 11"/>
          <p:cNvSpPr/>
          <p:nvPr/>
        </p:nvSpPr>
        <p:spPr>
          <a:xfrm>
            <a:off x="4431112" y="442857"/>
            <a:ext cx="1851781" cy="3173375"/>
          </a:xfrm>
          <a:prstGeom prst="roundRect">
            <a:avLst>
              <a:gd name="adj" fmla="val 8132"/>
            </a:avLst>
          </a:prstGeom>
          <a:solidFill>
            <a:srgbClr val="893A51"/>
          </a:solidFill>
          <a:ln>
            <a:no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en-GB"/>
          </a:p>
        </p:txBody>
      </p:sp>
      <p:sp>
        <p:nvSpPr>
          <p:cNvPr id="13" name="Rounded Rectangle 12"/>
          <p:cNvSpPr/>
          <p:nvPr/>
        </p:nvSpPr>
        <p:spPr>
          <a:xfrm>
            <a:off x="2372934" y="446255"/>
            <a:ext cx="1851781" cy="3173375"/>
          </a:xfrm>
          <a:prstGeom prst="roundRect">
            <a:avLst>
              <a:gd name="adj" fmla="val 8132"/>
            </a:avLst>
          </a:prstGeom>
          <a:solidFill>
            <a:srgbClr val="7BA878"/>
          </a:solidFill>
          <a:ln>
            <a:no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en-GB"/>
          </a:p>
        </p:txBody>
      </p:sp>
      <p:sp>
        <p:nvSpPr>
          <p:cNvPr id="14" name="TextBox 13"/>
          <p:cNvSpPr txBox="1"/>
          <p:nvPr/>
        </p:nvSpPr>
        <p:spPr>
          <a:xfrm>
            <a:off x="462352" y="684482"/>
            <a:ext cx="1515093" cy="1336413"/>
          </a:xfrm>
          <a:prstGeom prst="rect">
            <a:avLst/>
          </a:prstGeom>
          <a:noFill/>
        </p:spPr>
        <p:txBody>
          <a:bodyPr wrap="square" lIns="104287" tIns="52144" rIns="104287" bIns="52144" rtlCol="0">
            <a:spAutoFit/>
          </a:bodyPr>
          <a:lstStyle/>
          <a:p>
            <a:r>
              <a:rPr lang="en-GB" dirty="0" smtClean="0">
                <a:solidFill>
                  <a:schemeClr val="bg1"/>
                </a:solidFill>
              </a:rPr>
              <a:t>1/</a:t>
            </a:r>
          </a:p>
          <a:p>
            <a:pPr>
              <a:buClr>
                <a:schemeClr val="bg1"/>
              </a:buClr>
            </a:pPr>
            <a:r>
              <a:rPr lang="en-GB" dirty="0" smtClean="0">
                <a:solidFill>
                  <a:schemeClr val="bg1"/>
                </a:solidFill>
              </a:rPr>
              <a:t>The Coventry: Background</a:t>
            </a:r>
            <a:endParaRPr lang="en-GB" dirty="0">
              <a:solidFill>
                <a:schemeClr val="bg1"/>
              </a:solidFill>
            </a:endParaRPr>
          </a:p>
        </p:txBody>
      </p:sp>
      <p:sp>
        <p:nvSpPr>
          <p:cNvPr id="15" name="TextBox 14"/>
          <p:cNvSpPr txBox="1"/>
          <p:nvPr/>
        </p:nvSpPr>
        <p:spPr>
          <a:xfrm>
            <a:off x="8711193" y="4181579"/>
            <a:ext cx="1515093" cy="720860"/>
          </a:xfrm>
          <a:prstGeom prst="rect">
            <a:avLst/>
          </a:prstGeom>
          <a:noFill/>
        </p:spPr>
        <p:txBody>
          <a:bodyPr wrap="square" lIns="104287" tIns="52144" rIns="104287" bIns="52144" rtlCol="0">
            <a:spAutoFit/>
          </a:bodyPr>
          <a:lstStyle/>
          <a:p>
            <a:r>
              <a:rPr lang="en-GB" dirty="0" smtClean="0">
                <a:solidFill>
                  <a:schemeClr val="bg1"/>
                </a:solidFill>
              </a:rPr>
              <a:t>10/</a:t>
            </a:r>
          </a:p>
          <a:p>
            <a:r>
              <a:rPr lang="en-GB" dirty="0" smtClean="0">
                <a:solidFill>
                  <a:schemeClr val="bg1"/>
                </a:solidFill>
              </a:rPr>
              <a:t>Questions</a:t>
            </a:r>
          </a:p>
        </p:txBody>
      </p:sp>
      <p:sp>
        <p:nvSpPr>
          <p:cNvPr id="16" name="TextBox 15"/>
          <p:cNvSpPr txBox="1"/>
          <p:nvPr/>
        </p:nvSpPr>
        <p:spPr>
          <a:xfrm>
            <a:off x="6665708" y="4181580"/>
            <a:ext cx="1515093" cy="1028636"/>
          </a:xfrm>
          <a:prstGeom prst="rect">
            <a:avLst/>
          </a:prstGeom>
          <a:noFill/>
        </p:spPr>
        <p:txBody>
          <a:bodyPr wrap="square" lIns="104287" tIns="52144" rIns="104287" bIns="52144" rtlCol="0">
            <a:spAutoFit/>
          </a:bodyPr>
          <a:lstStyle/>
          <a:p>
            <a:r>
              <a:rPr lang="en-GB" dirty="0">
                <a:solidFill>
                  <a:schemeClr val="bg1"/>
                </a:solidFill>
              </a:rPr>
              <a:t>9</a:t>
            </a:r>
            <a:r>
              <a:rPr lang="en-GB" dirty="0" smtClean="0">
                <a:solidFill>
                  <a:schemeClr val="bg1"/>
                </a:solidFill>
              </a:rPr>
              <a:t>/</a:t>
            </a:r>
          </a:p>
          <a:p>
            <a:pPr>
              <a:buClr>
                <a:schemeClr val="bg1"/>
              </a:buClr>
            </a:pPr>
            <a:r>
              <a:rPr lang="en-GB" dirty="0" smtClean="0">
                <a:solidFill>
                  <a:schemeClr val="bg1"/>
                </a:solidFill>
              </a:rPr>
              <a:t>Case Studies</a:t>
            </a:r>
          </a:p>
          <a:p>
            <a:pPr>
              <a:buClr>
                <a:schemeClr val="bg1"/>
              </a:buClr>
            </a:pPr>
            <a:endParaRPr lang="en-GB" dirty="0">
              <a:solidFill>
                <a:schemeClr val="bg1"/>
              </a:solidFill>
            </a:endParaRPr>
          </a:p>
        </p:txBody>
      </p:sp>
      <p:sp>
        <p:nvSpPr>
          <p:cNvPr id="17" name="TextBox 16"/>
          <p:cNvSpPr txBox="1"/>
          <p:nvPr/>
        </p:nvSpPr>
        <p:spPr>
          <a:xfrm>
            <a:off x="4599456" y="4172747"/>
            <a:ext cx="1670753" cy="1336413"/>
          </a:xfrm>
          <a:prstGeom prst="rect">
            <a:avLst/>
          </a:prstGeom>
          <a:noFill/>
        </p:spPr>
        <p:txBody>
          <a:bodyPr wrap="square" lIns="104287" tIns="52144" rIns="104287" bIns="52144" rtlCol="0">
            <a:spAutoFit/>
          </a:bodyPr>
          <a:lstStyle/>
          <a:p>
            <a:r>
              <a:rPr lang="en-GB" dirty="0">
                <a:solidFill>
                  <a:schemeClr val="bg1"/>
                </a:solidFill>
              </a:rPr>
              <a:t>8</a:t>
            </a:r>
            <a:r>
              <a:rPr lang="en-GB" dirty="0" smtClean="0">
                <a:solidFill>
                  <a:schemeClr val="bg1"/>
                </a:solidFill>
              </a:rPr>
              <a:t>/</a:t>
            </a:r>
          </a:p>
          <a:p>
            <a:r>
              <a:rPr lang="en-GB" dirty="0" smtClean="0">
                <a:solidFill>
                  <a:schemeClr val="bg1"/>
                </a:solidFill>
              </a:rPr>
              <a:t>Working Together</a:t>
            </a:r>
          </a:p>
          <a:p>
            <a:pPr>
              <a:buClr>
                <a:schemeClr val="bg1"/>
              </a:buClr>
            </a:pPr>
            <a:endParaRPr lang="en-GB" dirty="0">
              <a:solidFill>
                <a:schemeClr val="bg1"/>
              </a:solidFill>
            </a:endParaRPr>
          </a:p>
        </p:txBody>
      </p:sp>
      <p:sp>
        <p:nvSpPr>
          <p:cNvPr id="18" name="TextBox 17"/>
          <p:cNvSpPr txBox="1"/>
          <p:nvPr/>
        </p:nvSpPr>
        <p:spPr>
          <a:xfrm>
            <a:off x="2440389" y="4229928"/>
            <a:ext cx="1764717" cy="1336413"/>
          </a:xfrm>
          <a:prstGeom prst="rect">
            <a:avLst/>
          </a:prstGeom>
          <a:noFill/>
        </p:spPr>
        <p:txBody>
          <a:bodyPr wrap="square" lIns="104287" tIns="52144" rIns="104287" bIns="52144" rtlCol="0">
            <a:spAutoFit/>
          </a:bodyPr>
          <a:lstStyle/>
          <a:p>
            <a:r>
              <a:rPr lang="en-GB" dirty="0">
                <a:solidFill>
                  <a:schemeClr val="bg1"/>
                </a:solidFill>
              </a:rPr>
              <a:t>7</a:t>
            </a:r>
            <a:r>
              <a:rPr lang="en-GB" dirty="0" smtClean="0">
                <a:solidFill>
                  <a:schemeClr val="bg1"/>
                </a:solidFill>
              </a:rPr>
              <a:t>/</a:t>
            </a:r>
          </a:p>
          <a:p>
            <a:r>
              <a:rPr lang="en-GB" dirty="0" smtClean="0">
                <a:solidFill>
                  <a:schemeClr val="bg1"/>
                </a:solidFill>
              </a:rPr>
              <a:t>Challenges and Risk</a:t>
            </a:r>
          </a:p>
          <a:p>
            <a:pPr>
              <a:buClr>
                <a:schemeClr val="bg1"/>
              </a:buClr>
            </a:pPr>
            <a:endParaRPr lang="en-GB" dirty="0">
              <a:solidFill>
                <a:schemeClr val="bg1"/>
              </a:solidFill>
            </a:endParaRPr>
          </a:p>
        </p:txBody>
      </p:sp>
      <p:sp>
        <p:nvSpPr>
          <p:cNvPr id="19" name="TextBox 18"/>
          <p:cNvSpPr txBox="1"/>
          <p:nvPr/>
        </p:nvSpPr>
        <p:spPr>
          <a:xfrm>
            <a:off x="470410" y="4229379"/>
            <a:ext cx="1515093" cy="1336413"/>
          </a:xfrm>
          <a:prstGeom prst="rect">
            <a:avLst/>
          </a:prstGeom>
          <a:noFill/>
        </p:spPr>
        <p:txBody>
          <a:bodyPr wrap="square" lIns="104287" tIns="52144" rIns="104287" bIns="52144" rtlCol="0">
            <a:spAutoFit/>
          </a:bodyPr>
          <a:lstStyle/>
          <a:p>
            <a:r>
              <a:rPr lang="en-GB" dirty="0">
                <a:solidFill>
                  <a:schemeClr val="bg1"/>
                </a:solidFill>
              </a:rPr>
              <a:t>6</a:t>
            </a:r>
            <a:r>
              <a:rPr lang="en-GB" dirty="0" smtClean="0">
                <a:solidFill>
                  <a:schemeClr val="bg1"/>
                </a:solidFill>
              </a:rPr>
              <a:t>/</a:t>
            </a:r>
          </a:p>
          <a:p>
            <a:r>
              <a:rPr lang="en-GB" dirty="0" smtClean="0">
                <a:solidFill>
                  <a:schemeClr val="bg1"/>
                </a:solidFill>
              </a:rPr>
              <a:t>Account Monitoring</a:t>
            </a:r>
          </a:p>
          <a:p>
            <a:pPr>
              <a:buClr>
                <a:schemeClr val="bg1"/>
              </a:buClr>
            </a:pPr>
            <a:endParaRPr lang="en-GB" dirty="0">
              <a:solidFill>
                <a:schemeClr val="bg1"/>
              </a:solidFill>
            </a:endParaRPr>
          </a:p>
        </p:txBody>
      </p:sp>
      <p:sp>
        <p:nvSpPr>
          <p:cNvPr id="20" name="TextBox 19"/>
          <p:cNvSpPr txBox="1"/>
          <p:nvPr/>
        </p:nvSpPr>
        <p:spPr>
          <a:xfrm>
            <a:off x="8711193" y="708937"/>
            <a:ext cx="1515093" cy="1336413"/>
          </a:xfrm>
          <a:prstGeom prst="rect">
            <a:avLst/>
          </a:prstGeom>
          <a:noFill/>
        </p:spPr>
        <p:txBody>
          <a:bodyPr wrap="square" lIns="104287" tIns="52144" rIns="104287" bIns="52144" rtlCol="0">
            <a:spAutoFit/>
          </a:bodyPr>
          <a:lstStyle/>
          <a:p>
            <a:r>
              <a:rPr lang="en-GB" dirty="0" smtClean="0">
                <a:solidFill>
                  <a:schemeClr val="bg1"/>
                </a:solidFill>
              </a:rPr>
              <a:t>5/</a:t>
            </a:r>
          </a:p>
          <a:p>
            <a:r>
              <a:rPr lang="en-GB" dirty="0" smtClean="0">
                <a:solidFill>
                  <a:schemeClr val="bg1"/>
                </a:solidFill>
              </a:rPr>
              <a:t>Staff Vigilance</a:t>
            </a:r>
          </a:p>
          <a:p>
            <a:endParaRPr lang="en-GB" dirty="0" smtClean="0">
              <a:solidFill>
                <a:schemeClr val="bg1"/>
              </a:solidFill>
            </a:endParaRPr>
          </a:p>
        </p:txBody>
      </p:sp>
      <p:sp>
        <p:nvSpPr>
          <p:cNvPr id="21" name="TextBox 20"/>
          <p:cNvSpPr txBox="1"/>
          <p:nvPr/>
        </p:nvSpPr>
        <p:spPr>
          <a:xfrm>
            <a:off x="6665708" y="708936"/>
            <a:ext cx="1515093" cy="1644189"/>
          </a:xfrm>
          <a:prstGeom prst="rect">
            <a:avLst/>
          </a:prstGeom>
          <a:noFill/>
        </p:spPr>
        <p:txBody>
          <a:bodyPr wrap="square" lIns="104287" tIns="52144" rIns="104287" bIns="52144" rtlCol="0">
            <a:spAutoFit/>
          </a:bodyPr>
          <a:lstStyle/>
          <a:p>
            <a:r>
              <a:rPr lang="en-GB" dirty="0">
                <a:solidFill>
                  <a:schemeClr val="bg1"/>
                </a:solidFill>
              </a:rPr>
              <a:t>4</a:t>
            </a:r>
            <a:r>
              <a:rPr lang="en-GB" dirty="0" smtClean="0">
                <a:solidFill>
                  <a:schemeClr val="bg1"/>
                </a:solidFill>
              </a:rPr>
              <a:t>/</a:t>
            </a:r>
          </a:p>
          <a:p>
            <a:r>
              <a:rPr lang="en-GB" dirty="0" smtClean="0">
                <a:solidFill>
                  <a:schemeClr val="bg1"/>
                </a:solidFill>
              </a:rPr>
              <a:t>Exploitation of Vulnerable People</a:t>
            </a:r>
          </a:p>
        </p:txBody>
      </p:sp>
      <p:sp>
        <p:nvSpPr>
          <p:cNvPr id="22" name="TextBox 21"/>
          <p:cNvSpPr txBox="1"/>
          <p:nvPr/>
        </p:nvSpPr>
        <p:spPr>
          <a:xfrm>
            <a:off x="4586773" y="708130"/>
            <a:ext cx="1515093" cy="1644189"/>
          </a:xfrm>
          <a:prstGeom prst="rect">
            <a:avLst/>
          </a:prstGeom>
          <a:noFill/>
        </p:spPr>
        <p:txBody>
          <a:bodyPr wrap="square" lIns="104287" tIns="52144" rIns="104287" bIns="52144" rtlCol="0">
            <a:spAutoFit/>
          </a:bodyPr>
          <a:lstStyle/>
          <a:p>
            <a:r>
              <a:rPr lang="en-GB" dirty="0">
                <a:solidFill>
                  <a:schemeClr val="bg1"/>
                </a:solidFill>
              </a:rPr>
              <a:t>3</a:t>
            </a:r>
            <a:r>
              <a:rPr lang="en-GB" dirty="0" smtClean="0">
                <a:solidFill>
                  <a:schemeClr val="bg1"/>
                </a:solidFill>
              </a:rPr>
              <a:t>/</a:t>
            </a:r>
          </a:p>
          <a:p>
            <a:r>
              <a:rPr lang="en-GB" dirty="0" smtClean="0">
                <a:solidFill>
                  <a:schemeClr val="bg1"/>
                </a:solidFill>
              </a:rPr>
              <a:t>Vulnerable Customer Project: Objectives</a:t>
            </a:r>
          </a:p>
        </p:txBody>
      </p:sp>
      <p:sp>
        <p:nvSpPr>
          <p:cNvPr id="23" name="TextBox 22"/>
          <p:cNvSpPr txBox="1"/>
          <p:nvPr/>
        </p:nvSpPr>
        <p:spPr>
          <a:xfrm>
            <a:off x="2511877" y="708130"/>
            <a:ext cx="1515093" cy="1336413"/>
          </a:xfrm>
          <a:prstGeom prst="rect">
            <a:avLst/>
          </a:prstGeom>
          <a:noFill/>
        </p:spPr>
        <p:txBody>
          <a:bodyPr wrap="square" lIns="104287" tIns="52144" rIns="104287" bIns="52144" rtlCol="0">
            <a:spAutoFit/>
          </a:bodyPr>
          <a:lstStyle/>
          <a:p>
            <a:r>
              <a:rPr lang="en-GB" dirty="0">
                <a:solidFill>
                  <a:schemeClr val="bg1"/>
                </a:solidFill>
              </a:rPr>
              <a:t>2</a:t>
            </a:r>
            <a:r>
              <a:rPr lang="en-GB" dirty="0" smtClean="0">
                <a:solidFill>
                  <a:schemeClr val="bg1"/>
                </a:solidFill>
              </a:rPr>
              <a:t>/</a:t>
            </a:r>
          </a:p>
          <a:p>
            <a:r>
              <a:rPr lang="en-GB" dirty="0" smtClean="0">
                <a:solidFill>
                  <a:schemeClr val="bg1"/>
                </a:solidFill>
              </a:rPr>
              <a:t>Protecting our members</a:t>
            </a:r>
            <a:endParaRPr lang="en-GB" dirty="0">
              <a:solidFill>
                <a:schemeClr val="bg1"/>
              </a:solidFill>
            </a:endParaRPr>
          </a:p>
        </p:txBody>
      </p:sp>
    </p:spTree>
    <p:extLst>
      <p:ext uri="{BB962C8B-B14F-4D97-AF65-F5344CB8AC3E}">
        <p14:creationId xmlns:p14="http://schemas.microsoft.com/office/powerpoint/2010/main" val="28121895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31751" y="253033"/>
            <a:ext cx="7848871" cy="505648"/>
          </a:xfrm>
          <a:prstGeom prst="rect">
            <a:avLst/>
          </a:prstGeom>
          <a:noFill/>
        </p:spPr>
        <p:txBody>
          <a:bodyPr wrap="square" lIns="89277" tIns="44639" rIns="89277" bIns="44639" rtlCol="0">
            <a:spAutoFit/>
          </a:bodyPr>
          <a:lstStyle/>
          <a:p>
            <a:r>
              <a:rPr lang="en-GB" sz="2700" b="1" dirty="0" smtClean="0">
                <a:solidFill>
                  <a:srgbClr val="56B1B2"/>
                </a:solidFill>
                <a:latin typeface="Arial" panose="020B0604020202020204" pitchFamily="34" charset="0"/>
                <a:cs typeface="Arial" panose="020B0604020202020204" pitchFamily="34" charset="0"/>
              </a:rPr>
              <a:t>9/ Case Studies</a:t>
            </a:r>
            <a:endParaRPr lang="en-GB" sz="2700" b="1" dirty="0">
              <a:solidFill>
                <a:srgbClr val="56B1B2"/>
              </a:solidFill>
              <a:latin typeface="Arial" panose="020B0604020202020204" pitchFamily="34" charset="0"/>
              <a:cs typeface="Arial" panose="020B0604020202020204" pitchFamily="34" charset="0"/>
            </a:endParaRPr>
          </a:p>
        </p:txBody>
      </p:sp>
      <p:sp>
        <p:nvSpPr>
          <p:cNvPr id="30" name="TextBox 29"/>
          <p:cNvSpPr txBox="1"/>
          <p:nvPr/>
        </p:nvSpPr>
        <p:spPr>
          <a:xfrm>
            <a:off x="519783" y="758681"/>
            <a:ext cx="9793088" cy="8137612"/>
          </a:xfrm>
          <a:prstGeom prst="rect">
            <a:avLst/>
          </a:prstGeom>
          <a:noFill/>
        </p:spPr>
        <p:txBody>
          <a:bodyPr wrap="square" rtlCol="0">
            <a:spAutoFit/>
          </a:bodyPr>
          <a:lstStyle/>
          <a:p>
            <a:r>
              <a:rPr lang="en-GB" altLang="en-US" sz="1900" dirty="0">
                <a:solidFill>
                  <a:srgbClr val="000066"/>
                </a:solidFill>
              </a:rPr>
              <a:t>Mr </a:t>
            </a:r>
            <a:r>
              <a:rPr lang="en-GB" altLang="en-US" sz="1900" dirty="0" smtClean="0">
                <a:solidFill>
                  <a:srgbClr val="000066"/>
                </a:solidFill>
              </a:rPr>
              <a:t>A </a:t>
            </a:r>
            <a:r>
              <a:rPr lang="en-GB" altLang="en-US" sz="1900" dirty="0">
                <a:solidFill>
                  <a:srgbClr val="000066"/>
                </a:solidFill>
              </a:rPr>
              <a:t>– customer’s elderly grandmother who looked after him all his life passed away leaving a large inheritance. Mr </a:t>
            </a:r>
            <a:r>
              <a:rPr lang="en-GB" altLang="en-US" sz="1900" dirty="0" smtClean="0">
                <a:solidFill>
                  <a:srgbClr val="000066"/>
                </a:solidFill>
              </a:rPr>
              <a:t>A </a:t>
            </a:r>
            <a:r>
              <a:rPr lang="en-GB" altLang="en-US" sz="1900" dirty="0">
                <a:solidFill>
                  <a:srgbClr val="000066"/>
                </a:solidFill>
              </a:rPr>
              <a:t>proceeds to withdraw significant funds from his account in cash on a daily basis. It is feared that he may be being taken advantage of and does not understand the value of money having never had to look after himself financially before, however, there is no formal help available for him as he has capacity. </a:t>
            </a:r>
            <a:endParaRPr lang="en-GB" altLang="en-US" sz="1900" dirty="0" smtClean="0">
              <a:solidFill>
                <a:srgbClr val="000066"/>
              </a:solidFill>
            </a:endParaRPr>
          </a:p>
          <a:p>
            <a:endParaRPr lang="en-GB" altLang="en-US" sz="1900" dirty="0">
              <a:solidFill>
                <a:srgbClr val="000066"/>
              </a:solidFill>
            </a:endParaRPr>
          </a:p>
          <a:p>
            <a:r>
              <a:rPr lang="en-GB" altLang="en-US" sz="1900" dirty="0">
                <a:solidFill>
                  <a:srgbClr val="000066"/>
                </a:solidFill>
              </a:rPr>
              <a:t>Mrs </a:t>
            </a:r>
            <a:r>
              <a:rPr lang="en-GB" altLang="en-US" sz="1900" dirty="0" smtClean="0">
                <a:solidFill>
                  <a:srgbClr val="000066"/>
                </a:solidFill>
              </a:rPr>
              <a:t>B </a:t>
            </a:r>
            <a:r>
              <a:rPr lang="en-GB" altLang="en-US" sz="1900" dirty="0">
                <a:solidFill>
                  <a:srgbClr val="000066"/>
                </a:solidFill>
              </a:rPr>
              <a:t>– customer was contacted by “the fraud department” of her bank and informed that her money was at risk due to internal staff fraud. Mrs F was instructed to transfer money to an alternative account that had been set up for her whilst this was investigated and to not tell bank staff, if asked, why she was withdrawing the money as they may be in on the scam. </a:t>
            </a:r>
            <a:endParaRPr lang="en-GB" altLang="en-US" sz="1900" dirty="0" smtClean="0">
              <a:solidFill>
                <a:srgbClr val="000066"/>
              </a:solidFill>
            </a:endParaRPr>
          </a:p>
          <a:p>
            <a:endParaRPr lang="en-GB" altLang="en-US" sz="1900" dirty="0">
              <a:solidFill>
                <a:srgbClr val="000066"/>
              </a:solidFill>
            </a:endParaRPr>
          </a:p>
          <a:p>
            <a:r>
              <a:rPr lang="en-GB" altLang="en-US" sz="1900" dirty="0">
                <a:solidFill>
                  <a:srgbClr val="000066"/>
                </a:solidFill>
              </a:rPr>
              <a:t>Mr </a:t>
            </a:r>
            <a:r>
              <a:rPr lang="en-GB" altLang="en-US" sz="1900" dirty="0" smtClean="0">
                <a:solidFill>
                  <a:srgbClr val="000066"/>
                </a:solidFill>
              </a:rPr>
              <a:t>C </a:t>
            </a:r>
            <a:r>
              <a:rPr lang="en-GB" altLang="en-US" sz="1900" dirty="0">
                <a:solidFill>
                  <a:srgbClr val="000066"/>
                </a:solidFill>
              </a:rPr>
              <a:t>– builder targets elderly customer (Mr </a:t>
            </a:r>
            <a:r>
              <a:rPr lang="en-GB" altLang="en-US" sz="1900" dirty="0" smtClean="0">
                <a:solidFill>
                  <a:srgbClr val="000066"/>
                </a:solidFill>
              </a:rPr>
              <a:t>C) </a:t>
            </a:r>
            <a:r>
              <a:rPr lang="en-GB" altLang="en-US" sz="1900" dirty="0">
                <a:solidFill>
                  <a:srgbClr val="000066"/>
                </a:solidFill>
              </a:rPr>
              <a:t>stating that in order to carry out required roofing  repairs that he needed to pay an upfront deposit for the specialist piece of machinery the company would need to rent (£50k).  Mr A is told by the builder that he will re-coup this money back after the work is completed.  </a:t>
            </a:r>
            <a:endParaRPr lang="en-GB" altLang="en-US" sz="1900" dirty="0" smtClean="0">
              <a:solidFill>
                <a:srgbClr val="000066"/>
              </a:solidFill>
            </a:endParaRPr>
          </a:p>
          <a:p>
            <a:endParaRPr lang="en-GB" altLang="en-US" sz="1900" dirty="0">
              <a:solidFill>
                <a:srgbClr val="000066"/>
              </a:solidFill>
            </a:endParaRPr>
          </a:p>
          <a:p>
            <a:r>
              <a:rPr lang="en-GB" altLang="en-US" sz="1900" dirty="0">
                <a:solidFill>
                  <a:srgbClr val="000066"/>
                </a:solidFill>
              </a:rPr>
              <a:t>Mrs </a:t>
            </a:r>
            <a:r>
              <a:rPr lang="en-GB" altLang="en-US" sz="1900" dirty="0" smtClean="0">
                <a:solidFill>
                  <a:srgbClr val="000066"/>
                </a:solidFill>
              </a:rPr>
              <a:t>D </a:t>
            </a:r>
            <a:r>
              <a:rPr lang="en-GB" altLang="en-US" sz="1900" dirty="0">
                <a:solidFill>
                  <a:srgbClr val="000066"/>
                </a:solidFill>
              </a:rPr>
              <a:t>– elderly customer applied for an equity release mortgage to raise funds to pay tax on winnings from a foreign lottery.  The purpose of the loan was not </a:t>
            </a:r>
            <a:r>
              <a:rPr lang="en-GB" altLang="en-US" sz="1900" dirty="0" smtClean="0">
                <a:solidFill>
                  <a:srgbClr val="000066"/>
                </a:solidFill>
              </a:rPr>
              <a:t>disclosed.</a:t>
            </a:r>
          </a:p>
          <a:p>
            <a:endParaRPr lang="en-GB" altLang="en-US" sz="1900" dirty="0" smtClean="0">
              <a:solidFill>
                <a:srgbClr val="000066"/>
              </a:solidFill>
            </a:endParaRPr>
          </a:p>
          <a:p>
            <a:r>
              <a:rPr lang="en-GB" altLang="en-US" sz="1900" dirty="0">
                <a:solidFill>
                  <a:srgbClr val="000066"/>
                </a:solidFill>
              </a:rPr>
              <a:t>Mr </a:t>
            </a:r>
            <a:r>
              <a:rPr lang="en-GB" altLang="en-US" sz="1900" dirty="0" smtClean="0">
                <a:solidFill>
                  <a:srgbClr val="000066"/>
                </a:solidFill>
              </a:rPr>
              <a:t>E </a:t>
            </a:r>
            <a:r>
              <a:rPr lang="en-GB" altLang="en-US" sz="1900" dirty="0">
                <a:solidFill>
                  <a:srgbClr val="000066"/>
                </a:solidFill>
              </a:rPr>
              <a:t>– daughter of elderly customer (Mr </a:t>
            </a:r>
            <a:r>
              <a:rPr lang="en-GB" altLang="en-US" sz="1900" dirty="0" smtClean="0">
                <a:solidFill>
                  <a:srgbClr val="000066"/>
                </a:solidFill>
              </a:rPr>
              <a:t>E) </a:t>
            </a:r>
            <a:r>
              <a:rPr lang="en-GB" altLang="en-US" sz="1900" dirty="0">
                <a:solidFill>
                  <a:srgbClr val="000066"/>
                </a:solidFill>
              </a:rPr>
              <a:t>is added to Mr B’s sole account (at his request) to help him with his finances when he moved into a care home.  She had a  serious gambling addiction, and later withdrew most of the funds in the account.</a:t>
            </a:r>
          </a:p>
          <a:p>
            <a:endParaRPr lang="en-GB" altLang="en-US" sz="1600" dirty="0" smtClean="0">
              <a:solidFill>
                <a:srgbClr val="000066"/>
              </a:solidFill>
            </a:endParaRPr>
          </a:p>
          <a:p>
            <a:endParaRPr lang="en-GB" altLang="en-US" sz="1600" dirty="0">
              <a:solidFill>
                <a:srgbClr val="000066"/>
              </a:solidFill>
            </a:endParaRPr>
          </a:p>
          <a:p>
            <a:endParaRPr lang="en-GB" altLang="en-US" sz="1600" dirty="0" smtClean="0">
              <a:solidFill>
                <a:srgbClr val="000066"/>
              </a:solidFill>
            </a:endParaRPr>
          </a:p>
          <a:p>
            <a:endParaRPr lang="en-GB" altLang="en-US" sz="1600" dirty="0">
              <a:solidFill>
                <a:srgbClr val="000066"/>
              </a:solidFill>
            </a:endParaRPr>
          </a:p>
          <a:p>
            <a:pPr marL="457200" indent="-457200">
              <a:lnSpc>
                <a:spcPct val="85000"/>
              </a:lnSpc>
              <a:spcBef>
                <a:spcPct val="0"/>
              </a:spcBef>
              <a:buFont typeface="Arial" panose="020B0604020202020204" pitchFamily="34" charset="0"/>
              <a:buChar char="•"/>
            </a:pPr>
            <a:endParaRPr lang="en-GB" altLang="en-US" sz="2400" dirty="0" smtClean="0">
              <a:solidFill>
                <a:srgbClr val="000066"/>
              </a:solidFill>
            </a:endParaRPr>
          </a:p>
          <a:p>
            <a:pPr marL="457200" indent="-457200">
              <a:lnSpc>
                <a:spcPct val="85000"/>
              </a:lnSpc>
              <a:spcBef>
                <a:spcPct val="0"/>
              </a:spcBef>
              <a:buFont typeface="Arial" panose="020B0604020202020204" pitchFamily="34" charset="0"/>
              <a:buChar char="•"/>
            </a:pPr>
            <a:endParaRPr lang="en-GB" altLang="en-US" sz="2400" dirty="0">
              <a:solidFill>
                <a:srgbClr val="000066"/>
              </a:solidFill>
            </a:endParaRPr>
          </a:p>
        </p:txBody>
      </p:sp>
    </p:spTree>
    <p:extLst>
      <p:ext uri="{BB962C8B-B14F-4D97-AF65-F5344CB8AC3E}">
        <p14:creationId xmlns:p14="http://schemas.microsoft.com/office/powerpoint/2010/main" val="23179931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sp>
        <p:nvSpPr>
          <p:cNvPr id="2" name="Rounded Rectangle 1"/>
          <p:cNvSpPr/>
          <p:nvPr/>
        </p:nvSpPr>
        <p:spPr>
          <a:xfrm>
            <a:off x="0" y="98160"/>
            <a:ext cx="10437310" cy="7305612"/>
          </a:xfrm>
          <a:prstGeom prst="roundRect">
            <a:avLst>
              <a:gd name="adj" fmla="val 4112"/>
            </a:avLst>
          </a:prstGeom>
          <a:solidFill>
            <a:srgbClr val="F3A60D"/>
          </a:solidFill>
          <a:ln>
            <a:no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r>
              <a:rPr lang="en-GB" sz="9600" b="1" dirty="0" smtClean="0"/>
              <a:t>Any Questions?</a:t>
            </a:r>
          </a:p>
          <a:p>
            <a:pPr algn="ctr"/>
            <a:endParaRPr lang="en-GB" sz="9600" b="1" dirty="0"/>
          </a:p>
          <a:p>
            <a:pPr algn="ctr"/>
            <a:endParaRPr lang="en-GB" sz="9600" b="1" dirty="0" smtClean="0"/>
          </a:p>
          <a:p>
            <a:pPr algn="ctr"/>
            <a:endParaRPr lang="en-GB" sz="9600" b="1" dirty="0"/>
          </a:p>
        </p:txBody>
      </p:sp>
      <p:sp>
        <p:nvSpPr>
          <p:cNvPr id="4" name="Rounded Rectangle 3"/>
          <p:cNvSpPr/>
          <p:nvPr/>
        </p:nvSpPr>
        <p:spPr>
          <a:xfrm>
            <a:off x="1023839" y="5653633"/>
            <a:ext cx="8948761" cy="1224136"/>
          </a:xfrm>
          <a:prstGeom prst="roundRect">
            <a:avLst>
              <a:gd name="adj" fmla="val 81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solidFill>
                  <a:srgbClr val="FFC000"/>
                </a:solidFill>
              </a:rPr>
              <a:t>What will you take away from this presentation?</a:t>
            </a: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0103" y="2526163"/>
            <a:ext cx="3266140" cy="2449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71268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776" y="-12342"/>
            <a:ext cx="10696414" cy="7575192"/>
          </a:xfrm>
          <a:prstGeom prst="rect">
            <a:avLst/>
          </a:prstGeom>
          <a:solidFill>
            <a:srgbClr val="56B1B2"/>
          </a:solidFill>
          <a:ln>
            <a:noFill/>
          </a:ln>
        </p:spPr>
        <p:style>
          <a:lnRef idx="2">
            <a:schemeClr val="accent1">
              <a:shade val="50000"/>
            </a:schemeClr>
          </a:lnRef>
          <a:fillRef idx="1">
            <a:schemeClr val="accent1"/>
          </a:fillRef>
          <a:effectRef idx="0">
            <a:schemeClr val="accent1"/>
          </a:effectRef>
          <a:fontRef idx="minor">
            <a:schemeClr val="lt1"/>
          </a:fontRef>
        </p:style>
        <p:txBody>
          <a:bodyPr lIns="89270" tIns="44636" rIns="89270" bIns="44636" rtlCol="0" anchor="ctr"/>
          <a:lstStyle/>
          <a:p>
            <a:pPr algn="ctr"/>
            <a:endParaRPr lang="en-GB" dirty="0"/>
          </a:p>
        </p:txBody>
      </p:sp>
      <p:cxnSp>
        <p:nvCxnSpPr>
          <p:cNvPr id="4" name="Straight Connector 3"/>
          <p:cNvCxnSpPr/>
          <p:nvPr/>
        </p:nvCxnSpPr>
        <p:spPr>
          <a:xfrm>
            <a:off x="599197" y="582599"/>
            <a:ext cx="94548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599197" y="6951813"/>
            <a:ext cx="94548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28639" y="582599"/>
            <a:ext cx="9712223" cy="890363"/>
          </a:xfrm>
          <a:prstGeom prst="rect">
            <a:avLst/>
          </a:prstGeom>
          <a:noFill/>
        </p:spPr>
        <p:txBody>
          <a:bodyPr wrap="square" lIns="89270" tIns="44636" rIns="89270" bIns="44636" rtlCol="0">
            <a:spAutoFit/>
          </a:bodyPr>
          <a:lstStyle/>
          <a:p>
            <a:r>
              <a:rPr lang="en-GB" sz="5200" b="1" dirty="0">
                <a:solidFill>
                  <a:schemeClr val="bg1"/>
                </a:solidFill>
                <a:latin typeface="Arial" panose="020B0604020202020204" pitchFamily="34" charset="0"/>
                <a:cs typeface="Arial" panose="020B0604020202020204" pitchFamily="34" charset="0"/>
              </a:rPr>
              <a:t>1</a:t>
            </a:r>
            <a:r>
              <a:rPr lang="en-GB" sz="5200" b="1" dirty="0" smtClean="0">
                <a:solidFill>
                  <a:schemeClr val="bg1"/>
                </a:solidFill>
                <a:latin typeface="Arial" panose="020B0604020202020204" pitchFamily="34" charset="0"/>
                <a:cs typeface="Arial" panose="020B0604020202020204" pitchFamily="34" charset="0"/>
              </a:rPr>
              <a:t>/ The Coventry: Background</a:t>
            </a:r>
          </a:p>
        </p:txBody>
      </p:sp>
    </p:spTree>
    <p:extLst>
      <p:ext uri="{BB962C8B-B14F-4D97-AF65-F5344CB8AC3E}">
        <p14:creationId xmlns:p14="http://schemas.microsoft.com/office/powerpoint/2010/main" val="1463834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31751" y="253033"/>
            <a:ext cx="7848871" cy="505648"/>
          </a:xfrm>
          <a:prstGeom prst="rect">
            <a:avLst/>
          </a:prstGeom>
          <a:noFill/>
        </p:spPr>
        <p:txBody>
          <a:bodyPr wrap="square" lIns="89277" tIns="44639" rIns="89277" bIns="44639" rtlCol="0">
            <a:spAutoFit/>
          </a:bodyPr>
          <a:lstStyle/>
          <a:p>
            <a:r>
              <a:rPr lang="en-GB" sz="2700" b="1" dirty="0" smtClean="0">
                <a:solidFill>
                  <a:srgbClr val="56B1B2"/>
                </a:solidFill>
                <a:latin typeface="Arial" panose="020B0604020202020204" pitchFamily="34" charset="0"/>
                <a:cs typeface="Arial" panose="020B0604020202020204" pitchFamily="34" charset="0"/>
              </a:rPr>
              <a:t>1/ The Coventry: Background</a:t>
            </a:r>
            <a:endParaRPr lang="en-GB" sz="2700" b="1" dirty="0">
              <a:solidFill>
                <a:srgbClr val="56B1B2"/>
              </a:solidFill>
              <a:latin typeface="Arial" panose="020B0604020202020204" pitchFamily="34" charset="0"/>
              <a:cs typeface="Arial" panose="020B0604020202020204" pitchFamily="34" charset="0"/>
            </a:endParaRPr>
          </a:p>
        </p:txBody>
      </p:sp>
      <p:sp>
        <p:nvSpPr>
          <p:cNvPr id="30" name="TextBox 29"/>
          <p:cNvSpPr txBox="1"/>
          <p:nvPr/>
        </p:nvSpPr>
        <p:spPr>
          <a:xfrm>
            <a:off x="519783" y="1333153"/>
            <a:ext cx="5616624" cy="4173450"/>
          </a:xfrm>
          <a:prstGeom prst="rect">
            <a:avLst/>
          </a:prstGeom>
          <a:noFill/>
        </p:spPr>
        <p:txBody>
          <a:bodyPr wrap="square" rtlCol="0">
            <a:spAutoFit/>
          </a:bodyPr>
          <a:lstStyle/>
          <a:p>
            <a:pPr marL="457200" indent="-457200">
              <a:lnSpc>
                <a:spcPct val="85000"/>
              </a:lnSpc>
              <a:spcBef>
                <a:spcPct val="0"/>
              </a:spcBef>
              <a:buFont typeface="Arial" panose="020B0604020202020204" pitchFamily="34" charset="0"/>
              <a:buChar char="•"/>
            </a:pPr>
            <a:r>
              <a:rPr lang="en-GB" altLang="en-US" sz="2400" dirty="0">
                <a:solidFill>
                  <a:srgbClr val="000066"/>
                </a:solidFill>
              </a:rPr>
              <a:t>3</a:t>
            </a:r>
            <a:r>
              <a:rPr lang="en-GB" altLang="en-US" sz="2400" baseline="30000" dirty="0">
                <a:solidFill>
                  <a:srgbClr val="000066"/>
                </a:solidFill>
              </a:rPr>
              <a:t>rd</a:t>
            </a:r>
            <a:r>
              <a:rPr lang="en-GB" altLang="en-US" sz="2400" dirty="0">
                <a:solidFill>
                  <a:srgbClr val="000066"/>
                </a:solidFill>
              </a:rPr>
              <a:t> largest</a:t>
            </a:r>
            <a:r>
              <a:rPr lang="en-GB" altLang="en-US" sz="2400" dirty="0"/>
              <a:t> </a:t>
            </a:r>
            <a:r>
              <a:rPr lang="en-GB" altLang="en-US" sz="2400" dirty="0">
                <a:solidFill>
                  <a:srgbClr val="000066"/>
                </a:solidFill>
              </a:rPr>
              <a:t>building society in UK</a:t>
            </a:r>
          </a:p>
          <a:p>
            <a:pPr marL="457200" indent="-457200">
              <a:lnSpc>
                <a:spcPct val="85000"/>
              </a:lnSpc>
              <a:spcBef>
                <a:spcPct val="0"/>
              </a:spcBef>
              <a:buFont typeface="Arial" panose="020B0604020202020204" pitchFamily="34" charset="0"/>
              <a:buChar char="•"/>
            </a:pPr>
            <a:endParaRPr lang="en-GB" altLang="en-US" sz="2400" dirty="0">
              <a:solidFill>
                <a:srgbClr val="000066"/>
              </a:solidFill>
            </a:endParaRPr>
          </a:p>
          <a:p>
            <a:pPr marL="457200" indent="-457200">
              <a:lnSpc>
                <a:spcPct val="85000"/>
              </a:lnSpc>
              <a:spcBef>
                <a:spcPct val="0"/>
              </a:spcBef>
              <a:buFont typeface="Arial" panose="020B0604020202020204" pitchFamily="34" charset="0"/>
              <a:buChar char="•"/>
            </a:pPr>
            <a:r>
              <a:rPr lang="en-GB" altLang="en-US" sz="2400" dirty="0">
                <a:solidFill>
                  <a:srgbClr val="000066"/>
                </a:solidFill>
              </a:rPr>
              <a:t>Approximately 2,100 employees</a:t>
            </a:r>
          </a:p>
          <a:p>
            <a:pPr marL="457200" indent="-457200">
              <a:lnSpc>
                <a:spcPct val="85000"/>
              </a:lnSpc>
              <a:spcBef>
                <a:spcPct val="0"/>
              </a:spcBef>
              <a:buFont typeface="Arial" panose="020B0604020202020204" pitchFamily="34" charset="0"/>
              <a:buChar char="•"/>
            </a:pPr>
            <a:endParaRPr lang="en-GB" altLang="en-US" sz="2400" dirty="0">
              <a:solidFill>
                <a:srgbClr val="000066"/>
              </a:solidFill>
            </a:endParaRPr>
          </a:p>
          <a:p>
            <a:pPr marL="457200" indent="-457200">
              <a:lnSpc>
                <a:spcPct val="85000"/>
              </a:lnSpc>
              <a:spcBef>
                <a:spcPct val="0"/>
              </a:spcBef>
              <a:buFont typeface="Arial" panose="020B0604020202020204" pitchFamily="34" charset="0"/>
              <a:buChar char="•"/>
            </a:pPr>
            <a:r>
              <a:rPr lang="en-GB" altLang="en-US" sz="2400" dirty="0">
                <a:solidFill>
                  <a:srgbClr val="000066"/>
                </a:solidFill>
              </a:rPr>
              <a:t>£34bn group assets at Dec 2015</a:t>
            </a:r>
          </a:p>
          <a:p>
            <a:pPr marL="457200" indent="-457200">
              <a:lnSpc>
                <a:spcPct val="85000"/>
              </a:lnSpc>
              <a:spcBef>
                <a:spcPct val="0"/>
              </a:spcBef>
              <a:buFont typeface="Arial" panose="020B0604020202020204" pitchFamily="34" charset="0"/>
              <a:buChar char="•"/>
            </a:pPr>
            <a:endParaRPr lang="en-GB" altLang="en-US" sz="2400" dirty="0">
              <a:solidFill>
                <a:srgbClr val="000066"/>
              </a:solidFill>
            </a:endParaRPr>
          </a:p>
          <a:p>
            <a:pPr marL="457200" indent="-457200">
              <a:lnSpc>
                <a:spcPct val="85000"/>
              </a:lnSpc>
              <a:spcBef>
                <a:spcPct val="0"/>
              </a:spcBef>
              <a:buFont typeface="Arial" panose="020B0604020202020204" pitchFamily="34" charset="0"/>
              <a:buChar char="•"/>
            </a:pPr>
            <a:r>
              <a:rPr lang="en-GB" altLang="en-US" sz="2400" dirty="0">
                <a:solidFill>
                  <a:srgbClr val="000066"/>
                </a:solidFill>
              </a:rPr>
              <a:t>70 branches; 19 agencies</a:t>
            </a:r>
          </a:p>
          <a:p>
            <a:pPr marL="457200" indent="-457200">
              <a:lnSpc>
                <a:spcPct val="85000"/>
              </a:lnSpc>
              <a:spcBef>
                <a:spcPct val="0"/>
              </a:spcBef>
              <a:buFont typeface="Arial" panose="020B0604020202020204" pitchFamily="34" charset="0"/>
              <a:buChar char="•"/>
            </a:pPr>
            <a:endParaRPr lang="en-GB" altLang="en-US" sz="2400" dirty="0">
              <a:solidFill>
                <a:srgbClr val="000066"/>
              </a:solidFill>
            </a:endParaRPr>
          </a:p>
          <a:p>
            <a:pPr marL="457200" indent="-457200">
              <a:lnSpc>
                <a:spcPct val="85000"/>
              </a:lnSpc>
              <a:spcBef>
                <a:spcPct val="0"/>
              </a:spcBef>
              <a:buFont typeface="Arial" panose="020B0604020202020204" pitchFamily="34" charset="0"/>
              <a:buChar char="•"/>
            </a:pPr>
            <a:r>
              <a:rPr lang="en-GB" altLang="en-US" sz="2400" dirty="0">
                <a:solidFill>
                  <a:srgbClr val="000066"/>
                </a:solidFill>
              </a:rPr>
              <a:t>Call centre and on-line services. National network of mortgage intermediaries</a:t>
            </a:r>
          </a:p>
          <a:p>
            <a:pPr marL="457200" indent="-457200">
              <a:lnSpc>
                <a:spcPct val="85000"/>
              </a:lnSpc>
              <a:spcBef>
                <a:spcPct val="0"/>
              </a:spcBef>
              <a:buFont typeface="Arial" panose="020B0604020202020204" pitchFamily="34" charset="0"/>
              <a:buChar char="•"/>
            </a:pPr>
            <a:endParaRPr lang="en-GB" altLang="en-US" sz="1800" dirty="0">
              <a:solidFill>
                <a:srgbClr val="000066"/>
              </a:solidFill>
            </a:endParaRPr>
          </a:p>
          <a:p>
            <a:pPr marL="457200" indent="-457200">
              <a:lnSpc>
                <a:spcPct val="85000"/>
              </a:lnSpc>
              <a:spcBef>
                <a:spcPct val="0"/>
              </a:spcBef>
              <a:buFont typeface="Arial" panose="020B0604020202020204" pitchFamily="34" charset="0"/>
              <a:buChar char="•"/>
            </a:pPr>
            <a:r>
              <a:rPr lang="en-GB" altLang="en-US" sz="2400" dirty="0">
                <a:solidFill>
                  <a:srgbClr val="000066"/>
                </a:solidFill>
              </a:rPr>
              <a:t>1.7 million customers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0423" y="1981225"/>
            <a:ext cx="3971372" cy="2739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468" y="5773548"/>
            <a:ext cx="9577064" cy="759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78008" y="5953384"/>
            <a:ext cx="7416824" cy="400110"/>
          </a:xfrm>
          <a:prstGeom prst="rect">
            <a:avLst/>
          </a:prstGeom>
        </p:spPr>
        <p:txBody>
          <a:bodyPr wrap="square">
            <a:spAutoFit/>
          </a:bodyPr>
          <a:lstStyle/>
          <a:p>
            <a:r>
              <a:rPr lang="en-GB" altLang="en-US" b="1" dirty="0" smtClean="0">
                <a:solidFill>
                  <a:schemeClr val="tx2">
                    <a:lumMod val="50000"/>
                  </a:schemeClr>
                </a:solidFill>
              </a:rPr>
              <a:t>          </a:t>
            </a:r>
            <a:r>
              <a:rPr lang="en-GB" altLang="en-US" b="1" dirty="0" smtClean="0">
                <a:solidFill>
                  <a:schemeClr val="bg1"/>
                </a:solidFill>
              </a:rPr>
              <a:t>At </a:t>
            </a:r>
            <a:r>
              <a:rPr lang="en-GB" altLang="en-US" b="1" dirty="0">
                <a:solidFill>
                  <a:schemeClr val="bg1"/>
                </a:solidFill>
              </a:rPr>
              <a:t>the Coventry we put Members first in everything we do</a:t>
            </a:r>
            <a:endParaRPr lang="en-GB" dirty="0">
              <a:solidFill>
                <a:schemeClr val="bg1"/>
              </a:solidFill>
            </a:endParaRPr>
          </a:p>
        </p:txBody>
      </p:sp>
    </p:spTree>
    <p:extLst>
      <p:ext uri="{BB962C8B-B14F-4D97-AF65-F5344CB8AC3E}">
        <p14:creationId xmlns:p14="http://schemas.microsoft.com/office/powerpoint/2010/main" val="26538017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8639" y="603214"/>
            <a:ext cx="9568207" cy="890363"/>
          </a:xfrm>
          <a:prstGeom prst="rect">
            <a:avLst/>
          </a:prstGeom>
          <a:noFill/>
        </p:spPr>
        <p:txBody>
          <a:bodyPr wrap="square" lIns="89270" tIns="44636" rIns="89270" bIns="44636" rtlCol="0">
            <a:spAutoFit/>
          </a:bodyPr>
          <a:lstStyle/>
          <a:p>
            <a:r>
              <a:rPr lang="en-GB" sz="5200" b="1" dirty="0" smtClean="0">
                <a:solidFill>
                  <a:schemeClr val="bg1"/>
                </a:solidFill>
                <a:latin typeface="Arial" panose="020B0604020202020204" pitchFamily="34" charset="0"/>
                <a:cs typeface="Arial" panose="020B0604020202020204" pitchFamily="34" charset="0"/>
              </a:rPr>
              <a:t>2/ Protecting our members</a:t>
            </a:r>
          </a:p>
        </p:txBody>
      </p:sp>
    </p:spTree>
    <p:extLst>
      <p:ext uri="{BB962C8B-B14F-4D97-AF65-F5344CB8AC3E}">
        <p14:creationId xmlns:p14="http://schemas.microsoft.com/office/powerpoint/2010/main" val="4194620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31751" y="253033"/>
            <a:ext cx="6336703" cy="505648"/>
          </a:xfrm>
          <a:prstGeom prst="rect">
            <a:avLst/>
          </a:prstGeom>
          <a:noFill/>
        </p:spPr>
        <p:txBody>
          <a:bodyPr wrap="square" lIns="89277" tIns="44639" rIns="89277" bIns="44639" rtlCol="0">
            <a:spAutoFit/>
          </a:bodyPr>
          <a:lstStyle/>
          <a:p>
            <a:r>
              <a:rPr lang="en-GB" sz="2700" b="1" dirty="0" smtClean="0">
                <a:solidFill>
                  <a:srgbClr val="7BA878"/>
                </a:solidFill>
                <a:latin typeface="Arial" panose="020B0604020202020204" pitchFamily="34" charset="0"/>
                <a:cs typeface="Arial" panose="020B0604020202020204" pitchFamily="34" charset="0"/>
              </a:rPr>
              <a:t>2/ Protecting our members</a:t>
            </a:r>
            <a:endParaRPr lang="en-GB" sz="2700" b="1" dirty="0">
              <a:solidFill>
                <a:srgbClr val="7BA878"/>
              </a:solidFill>
              <a:latin typeface="Arial" panose="020B0604020202020204" pitchFamily="34" charset="0"/>
              <a:cs typeface="Arial" panose="020B0604020202020204" pitchFamily="34" charset="0"/>
            </a:endParaRPr>
          </a:p>
        </p:txBody>
      </p:sp>
      <p:sp>
        <p:nvSpPr>
          <p:cNvPr id="25" name="TextBox 24"/>
          <p:cNvSpPr txBox="1"/>
          <p:nvPr/>
        </p:nvSpPr>
        <p:spPr>
          <a:xfrm>
            <a:off x="763084" y="758681"/>
            <a:ext cx="9361040" cy="4170372"/>
          </a:xfrm>
          <a:prstGeom prst="rect">
            <a:avLst/>
          </a:prstGeom>
          <a:noFill/>
        </p:spPr>
        <p:txBody>
          <a:bodyPr wrap="square" rtlCol="0">
            <a:spAutoFit/>
          </a:bodyPr>
          <a:lstStyle/>
          <a:p>
            <a:r>
              <a:rPr lang="en-GB" altLang="en-US" sz="1800" dirty="0"/>
              <a:t>Financial abuse is a serious issue that has increased in prominence in recent years.</a:t>
            </a:r>
          </a:p>
          <a:p>
            <a:endParaRPr lang="en-GB" altLang="en-US" sz="1800" dirty="0"/>
          </a:p>
          <a:p>
            <a:r>
              <a:rPr lang="en-GB" altLang="en-US" sz="1800" dirty="0"/>
              <a:t>Scope of definition of customers who may be vulnerable to financial abuse includes</a:t>
            </a:r>
            <a:r>
              <a:rPr lang="en-GB" altLang="en-US" sz="1800" dirty="0" smtClean="0"/>
              <a:t>:</a:t>
            </a:r>
          </a:p>
          <a:p>
            <a:endParaRPr lang="en-GB" altLang="en-US" sz="1800" dirty="0"/>
          </a:p>
          <a:p>
            <a:pPr lvl="1">
              <a:buFont typeface="Arial" charset="0"/>
              <a:buChar char="–"/>
            </a:pPr>
            <a:r>
              <a:rPr lang="en-GB" altLang="en-US" sz="1600" dirty="0"/>
              <a:t>Someone who has mental capacity to make decisions but, due to individual circumstances (e.g. physical disability) may require some assistance</a:t>
            </a:r>
            <a:r>
              <a:rPr lang="en-GB" altLang="en-US" sz="1600" dirty="0" smtClean="0"/>
              <a:t>;</a:t>
            </a:r>
          </a:p>
          <a:p>
            <a:pPr lvl="1">
              <a:buFont typeface="Arial" charset="0"/>
              <a:buChar char="–"/>
            </a:pPr>
            <a:endParaRPr lang="en-GB" altLang="en-US" sz="1600" dirty="0"/>
          </a:p>
          <a:p>
            <a:pPr lvl="1">
              <a:buFont typeface="Arial" charset="0"/>
              <a:buChar char="–"/>
            </a:pPr>
            <a:r>
              <a:rPr lang="en-GB" altLang="en-US" sz="1600" dirty="0"/>
              <a:t>Someone who has limited or no mental capacity to make decisions and requires assistance or reasonable adjustments</a:t>
            </a:r>
            <a:r>
              <a:rPr lang="en-GB" altLang="en-US" sz="1600" dirty="0" smtClean="0"/>
              <a:t>;</a:t>
            </a:r>
          </a:p>
          <a:p>
            <a:pPr lvl="1">
              <a:buFont typeface="Arial" charset="0"/>
              <a:buChar char="–"/>
            </a:pPr>
            <a:endParaRPr lang="en-GB" altLang="en-US" sz="1600" dirty="0"/>
          </a:p>
          <a:p>
            <a:pPr lvl="1">
              <a:buFont typeface="Arial" charset="0"/>
              <a:buChar char="–"/>
            </a:pPr>
            <a:r>
              <a:rPr lang="en-GB" altLang="en-US" sz="1600" dirty="0"/>
              <a:t>Someone who has limited capacity to make decisions, and/or may be at risk of succumbing to scams or other financial abuse due to financial hardship</a:t>
            </a:r>
            <a:r>
              <a:rPr lang="en-GB" altLang="en-US" sz="1600" dirty="0" smtClean="0"/>
              <a:t>;</a:t>
            </a:r>
          </a:p>
          <a:p>
            <a:pPr lvl="1">
              <a:buFont typeface="Arial" charset="0"/>
              <a:buChar char="–"/>
            </a:pPr>
            <a:endParaRPr lang="en-GB" altLang="en-US" sz="1600" dirty="0"/>
          </a:p>
          <a:p>
            <a:pPr lvl="1">
              <a:buFont typeface="Arial" charset="0"/>
              <a:buChar char="–"/>
            </a:pPr>
            <a:r>
              <a:rPr lang="en-GB" altLang="en-US" sz="1600" dirty="0"/>
              <a:t>Minors.</a:t>
            </a:r>
          </a:p>
          <a:p>
            <a:pPr algn="just">
              <a:spcBef>
                <a:spcPts val="600"/>
              </a:spcBef>
            </a:pPr>
            <a:endParaRPr lang="en-GB" sz="2800" dirty="0" smtClean="0">
              <a:solidFill>
                <a:schemeClr val="tx1">
                  <a:lumMod val="65000"/>
                  <a:lumOff val="35000"/>
                </a:scheme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44" y="5437609"/>
            <a:ext cx="2395538"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8" descr="stock-footage-child-with-piggy-ba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175" y="5498519"/>
            <a:ext cx="2801938"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worried-m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0582" y="5445546"/>
            <a:ext cx="2409825"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1874068" y="4535743"/>
            <a:ext cx="6854627" cy="539890"/>
          </a:xfrm>
          <a:prstGeom prst="roundRect">
            <a:avLst>
              <a:gd name="adj" fmla="val 8661"/>
            </a:avLst>
          </a:prstGeom>
          <a:solidFill>
            <a:srgbClr val="7BA878"/>
          </a:solidFill>
          <a:ln>
            <a:solidFill>
              <a:srgbClr val="7BA878"/>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r>
              <a:rPr lang="en-GB" b="1" dirty="0" smtClean="0">
                <a:solidFill>
                  <a:prstClr val="white"/>
                </a:solidFill>
              </a:rPr>
              <a:t>Many customers may be at risk from financial abuse</a:t>
            </a:r>
            <a:endParaRPr lang="en-GB" b="1" dirty="0">
              <a:solidFill>
                <a:prstClr val="white"/>
              </a:solidFill>
            </a:endParaRPr>
          </a:p>
        </p:txBody>
      </p:sp>
    </p:spTree>
    <p:extLst>
      <p:ext uri="{BB962C8B-B14F-4D97-AF65-F5344CB8AC3E}">
        <p14:creationId xmlns:p14="http://schemas.microsoft.com/office/powerpoint/2010/main" val="35331225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18000983-D419-EB4F-9587-2510AF1B9B61}" type="slidenum">
              <a:rPr lang="en-US" smtClean="0"/>
              <a:pPr/>
              <a:t>7</a:t>
            </a:fld>
            <a:endParaRPr lang="en-US" dirty="0"/>
          </a:p>
        </p:txBody>
      </p:sp>
      <p:sp>
        <p:nvSpPr>
          <p:cNvPr id="3" name="TextBox 2"/>
          <p:cNvSpPr txBox="1"/>
          <p:nvPr/>
        </p:nvSpPr>
        <p:spPr>
          <a:xfrm>
            <a:off x="528639" y="603214"/>
            <a:ext cx="9625567" cy="1690582"/>
          </a:xfrm>
          <a:prstGeom prst="rect">
            <a:avLst/>
          </a:prstGeom>
          <a:noFill/>
        </p:spPr>
        <p:txBody>
          <a:bodyPr wrap="square" lIns="89270" tIns="44636" rIns="89270" bIns="44636" rtlCol="0">
            <a:spAutoFit/>
          </a:bodyPr>
          <a:lstStyle/>
          <a:p>
            <a:r>
              <a:rPr lang="en-GB" sz="5200" b="1" dirty="0" smtClean="0">
                <a:solidFill>
                  <a:schemeClr val="bg1"/>
                </a:solidFill>
                <a:latin typeface="Arial" panose="020B0604020202020204" pitchFamily="34" charset="0"/>
                <a:cs typeface="Arial" panose="020B0604020202020204" pitchFamily="34" charset="0"/>
              </a:rPr>
              <a:t>3/ Vulnerable Customer Project: Objectives</a:t>
            </a:r>
          </a:p>
        </p:txBody>
      </p:sp>
    </p:spTree>
    <p:extLst>
      <p:ext uri="{BB962C8B-B14F-4D97-AF65-F5344CB8AC3E}">
        <p14:creationId xmlns:p14="http://schemas.microsoft.com/office/powerpoint/2010/main" val="1769022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31751" y="253033"/>
            <a:ext cx="9361040" cy="505648"/>
          </a:xfrm>
          <a:prstGeom prst="rect">
            <a:avLst/>
          </a:prstGeom>
          <a:noFill/>
        </p:spPr>
        <p:txBody>
          <a:bodyPr wrap="square" lIns="89277" tIns="44639" rIns="89277" bIns="44639" rtlCol="0">
            <a:spAutoFit/>
          </a:bodyPr>
          <a:lstStyle/>
          <a:p>
            <a:r>
              <a:rPr lang="en-GB" sz="2700" b="1" dirty="0" smtClean="0">
                <a:solidFill>
                  <a:srgbClr val="893A51"/>
                </a:solidFill>
                <a:latin typeface="Arial" panose="020B0604020202020204" pitchFamily="34" charset="0"/>
                <a:cs typeface="Arial" panose="020B0604020202020204" pitchFamily="34" charset="0"/>
              </a:rPr>
              <a:t>3/ Objectives of Vulnerable Customer Project</a:t>
            </a:r>
            <a:endParaRPr lang="en-GB" sz="2700" b="1" dirty="0">
              <a:solidFill>
                <a:srgbClr val="893A51"/>
              </a:solidFill>
              <a:latin typeface="Arial" panose="020B0604020202020204" pitchFamily="34" charset="0"/>
              <a:cs typeface="Arial" panose="020B0604020202020204" pitchFamily="34" charset="0"/>
            </a:endParaRPr>
          </a:p>
        </p:txBody>
      </p:sp>
      <p:sp>
        <p:nvSpPr>
          <p:cNvPr id="14" name="TextBox 13"/>
          <p:cNvSpPr txBox="1"/>
          <p:nvPr/>
        </p:nvSpPr>
        <p:spPr>
          <a:xfrm>
            <a:off x="519783" y="901105"/>
            <a:ext cx="9361040" cy="4416594"/>
          </a:xfrm>
          <a:prstGeom prst="rect">
            <a:avLst/>
          </a:prstGeom>
          <a:noFill/>
        </p:spPr>
        <p:txBody>
          <a:bodyPr wrap="square" rtlCol="0">
            <a:spAutoFit/>
          </a:bodyPr>
          <a:lstStyle/>
          <a:p>
            <a:pPr marL="285750" indent="-285750">
              <a:buFont typeface="Arial" panose="020B0604020202020204" pitchFamily="34" charset="0"/>
              <a:buChar char="•"/>
            </a:pPr>
            <a:r>
              <a:rPr lang="en-GB" altLang="en-US" dirty="0">
                <a:solidFill>
                  <a:srgbClr val="000066"/>
                </a:solidFill>
              </a:rPr>
              <a:t>Develop a Society-wide policy to ensure the fair and consistent treatment of customers at risk of financial abuse</a:t>
            </a:r>
          </a:p>
          <a:p>
            <a:pPr marL="285750" indent="-285750">
              <a:buFont typeface="Arial" panose="020B0604020202020204" pitchFamily="34" charset="0"/>
              <a:buChar char="•"/>
            </a:pPr>
            <a:r>
              <a:rPr lang="en-GB" altLang="en-US" dirty="0">
                <a:solidFill>
                  <a:srgbClr val="000066"/>
                </a:solidFill>
              </a:rPr>
              <a:t>Clearly documented procedures readily available to all staff</a:t>
            </a:r>
          </a:p>
          <a:p>
            <a:pPr marL="285750" indent="-285750">
              <a:buFont typeface="Arial" panose="020B0604020202020204" pitchFamily="34" charset="0"/>
              <a:buChar char="•"/>
            </a:pPr>
            <a:r>
              <a:rPr lang="en-GB" altLang="en-US" dirty="0">
                <a:solidFill>
                  <a:srgbClr val="000066"/>
                </a:solidFill>
              </a:rPr>
              <a:t>Improved awareness amongst customer-facing and support staff of factors which may make a customer vulnerable</a:t>
            </a:r>
          </a:p>
          <a:p>
            <a:pPr marL="285750" indent="-285750">
              <a:buFont typeface="Arial" panose="020B0604020202020204" pitchFamily="34" charset="0"/>
              <a:buChar char="•"/>
            </a:pPr>
            <a:r>
              <a:rPr lang="en-GB" altLang="en-US" dirty="0">
                <a:solidFill>
                  <a:srgbClr val="000066"/>
                </a:solidFill>
              </a:rPr>
              <a:t>Quick escalation, and prompt action, where concerns exist</a:t>
            </a:r>
          </a:p>
          <a:p>
            <a:pPr marL="285750" indent="-285750">
              <a:buFont typeface="Arial" panose="020B0604020202020204" pitchFamily="34" charset="0"/>
              <a:buChar char="•"/>
            </a:pPr>
            <a:r>
              <a:rPr lang="en-GB" altLang="en-US" dirty="0">
                <a:solidFill>
                  <a:srgbClr val="000066"/>
                </a:solidFill>
              </a:rPr>
              <a:t>Better understanding and application of appropriate methods for third parties to transact on a customer’s account</a:t>
            </a:r>
          </a:p>
          <a:p>
            <a:pPr marL="285750" indent="-285750">
              <a:buFont typeface="Arial" panose="020B0604020202020204" pitchFamily="34" charset="0"/>
              <a:buChar char="•"/>
            </a:pPr>
            <a:r>
              <a:rPr lang="en-GB" altLang="en-US" dirty="0">
                <a:solidFill>
                  <a:srgbClr val="000066"/>
                </a:solidFill>
              </a:rPr>
              <a:t>Improved awareness of scams (amongst staff and customers)</a:t>
            </a:r>
          </a:p>
          <a:p>
            <a:pPr marL="285750" indent="-285750">
              <a:buFont typeface="Arial" panose="020B0604020202020204" pitchFamily="34" charset="0"/>
              <a:buChar char="•"/>
            </a:pPr>
            <a:r>
              <a:rPr lang="en-GB" altLang="en-US" dirty="0">
                <a:solidFill>
                  <a:srgbClr val="000066"/>
                </a:solidFill>
              </a:rPr>
              <a:t>Review of our account monitoring arrangements</a:t>
            </a:r>
          </a:p>
          <a:p>
            <a:pPr marL="285750" indent="-285750">
              <a:buFont typeface="Arial" panose="020B0604020202020204" pitchFamily="34" charset="0"/>
              <a:buChar char="•"/>
            </a:pPr>
            <a:r>
              <a:rPr lang="en-GB" altLang="en-US" dirty="0">
                <a:solidFill>
                  <a:srgbClr val="000066"/>
                </a:solidFill>
              </a:rPr>
              <a:t>Comply fully with regulatory expectations</a:t>
            </a:r>
          </a:p>
          <a:p>
            <a:pPr marL="285750" indent="-285750">
              <a:buFont typeface="Arial" panose="020B0604020202020204" pitchFamily="34" charset="0"/>
              <a:buChar char="•"/>
            </a:pPr>
            <a:r>
              <a:rPr lang="en-GB" altLang="en-US" dirty="0">
                <a:solidFill>
                  <a:srgbClr val="000066"/>
                </a:solidFill>
              </a:rPr>
              <a:t>Avoidance of discrimination</a:t>
            </a:r>
          </a:p>
          <a:p>
            <a:pPr marL="285750" indent="-285750">
              <a:buFont typeface="Arial" panose="020B0604020202020204" pitchFamily="34" charset="0"/>
              <a:buChar char="•"/>
            </a:pPr>
            <a:r>
              <a:rPr lang="en-GB" altLang="en-US" dirty="0">
                <a:solidFill>
                  <a:srgbClr val="000066"/>
                </a:solidFill>
              </a:rPr>
              <a:t>Financial inclusion</a:t>
            </a:r>
          </a:p>
          <a:p>
            <a:pPr marL="285750" indent="-285750" algn="just">
              <a:spcBef>
                <a:spcPts val="600"/>
              </a:spcBef>
              <a:buFont typeface="Arial" panose="020B0604020202020204" pitchFamily="34" charset="0"/>
              <a:buChar char="•"/>
            </a:pPr>
            <a:endParaRPr lang="en-GB" sz="1600" dirty="0" smtClean="0">
              <a:solidFill>
                <a:schemeClr val="tx1">
                  <a:lumMod val="65000"/>
                  <a:lumOff val="35000"/>
                </a:schemeClr>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9929" y="3853433"/>
            <a:ext cx="2309812"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658282" y="6091697"/>
            <a:ext cx="9431459" cy="774001"/>
          </a:xfrm>
          <a:prstGeom prst="roundRect">
            <a:avLst>
              <a:gd name="adj" fmla="val 8661"/>
            </a:avLst>
          </a:prstGeom>
          <a:solidFill>
            <a:srgbClr val="893A51"/>
          </a:solidFill>
          <a:ln>
            <a:solidFill>
              <a:srgbClr val="893A5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r>
              <a:rPr lang="en-GB" b="1" dirty="0" smtClean="0">
                <a:solidFill>
                  <a:prstClr val="white"/>
                </a:solidFill>
              </a:rPr>
              <a:t>Our overriding aim is to ensure all customers are treated fairly and equally</a:t>
            </a:r>
            <a:endParaRPr lang="en-GB" b="1" dirty="0">
              <a:solidFill>
                <a:prstClr val="white"/>
              </a:solidFill>
            </a:endParaRPr>
          </a:p>
        </p:txBody>
      </p:sp>
    </p:spTree>
    <p:extLst>
      <p:ext uri="{BB962C8B-B14F-4D97-AF65-F5344CB8AC3E}">
        <p14:creationId xmlns:p14="http://schemas.microsoft.com/office/powerpoint/2010/main" val="6246300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18000983-D419-EB4F-9587-2510AF1B9B61}" type="slidenum">
              <a:rPr lang="en-US" smtClean="0"/>
              <a:pPr/>
              <a:t>9</a:t>
            </a:fld>
            <a:endParaRPr lang="en-US" dirty="0"/>
          </a:p>
        </p:txBody>
      </p:sp>
      <p:sp>
        <p:nvSpPr>
          <p:cNvPr id="3" name="TextBox 2"/>
          <p:cNvSpPr txBox="1"/>
          <p:nvPr/>
        </p:nvSpPr>
        <p:spPr>
          <a:xfrm>
            <a:off x="528639" y="603214"/>
            <a:ext cx="9625567" cy="1690582"/>
          </a:xfrm>
          <a:prstGeom prst="rect">
            <a:avLst/>
          </a:prstGeom>
          <a:noFill/>
        </p:spPr>
        <p:txBody>
          <a:bodyPr wrap="square" lIns="89270" tIns="44636" rIns="89270" bIns="44636" rtlCol="0">
            <a:spAutoFit/>
          </a:bodyPr>
          <a:lstStyle/>
          <a:p>
            <a:r>
              <a:rPr lang="en-GB" sz="5200" b="1" dirty="0">
                <a:solidFill>
                  <a:schemeClr val="bg1"/>
                </a:solidFill>
                <a:latin typeface="Arial" panose="020B0604020202020204" pitchFamily="34" charset="0"/>
                <a:cs typeface="Arial" panose="020B0604020202020204" pitchFamily="34" charset="0"/>
              </a:rPr>
              <a:t>4</a:t>
            </a:r>
            <a:r>
              <a:rPr lang="en-GB" sz="5200" b="1" dirty="0" smtClean="0">
                <a:solidFill>
                  <a:schemeClr val="bg1"/>
                </a:solidFill>
                <a:latin typeface="Arial" panose="020B0604020202020204" pitchFamily="34" charset="0"/>
                <a:cs typeface="Arial" panose="020B0604020202020204" pitchFamily="34" charset="0"/>
              </a:rPr>
              <a:t>/ Exploitation of Vulnerable People</a:t>
            </a:r>
          </a:p>
        </p:txBody>
      </p:sp>
    </p:spTree>
    <p:extLst>
      <p:ext uri="{BB962C8B-B14F-4D97-AF65-F5344CB8AC3E}">
        <p14:creationId xmlns:p14="http://schemas.microsoft.com/office/powerpoint/2010/main" val="7490885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2192</TotalTime>
  <Words>934</Words>
  <Application>Microsoft Office PowerPoint</Application>
  <PresentationFormat>Custom</PresentationFormat>
  <Paragraphs>150</Paragraphs>
  <Slides>21</Slides>
  <Notes>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Coventry Building Society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Boneham Amy</dc:creator>
  <cp:lastModifiedBy>Nicholas Harrison</cp:lastModifiedBy>
  <cp:revision>59</cp:revision>
  <cp:lastPrinted>2016-04-13T14:55:03Z</cp:lastPrinted>
  <dcterms:created xsi:type="dcterms:W3CDTF">2015-11-24T08:53:01Z</dcterms:created>
  <dcterms:modified xsi:type="dcterms:W3CDTF">2016-09-21T11:40:39Z</dcterms:modified>
</cp:coreProperties>
</file>